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</p:sldIdLst>
  <p:sldSz cx="12192000" cy="6858000"/>
  <p:notesSz cx="12192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68"/>
    <p:restoredTop sz="94694"/>
  </p:normalViewPr>
  <p:slideViewPr>
    <p:cSldViewPr>
      <p:cViewPr varScale="1">
        <p:scale>
          <a:sx n="78" d="100"/>
          <a:sy n="78" d="100"/>
        </p:scale>
        <p:origin x="192" y="110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3813164" y="848137"/>
            <a:ext cx="4572020" cy="1181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rgbClr val="3F3F3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9752" y="3840480"/>
            <a:ext cx="8538845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11/26/21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3F3F3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100" b="0" i="0">
                <a:solidFill>
                  <a:srgbClr val="3F3F3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11/26/21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3F3F3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151799" y="1487210"/>
            <a:ext cx="5276215" cy="40239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3F3F3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82150" y="1577340"/>
            <a:ext cx="5306282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11/26/21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3F3F3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11/26/21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11/26/21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07595" y="433915"/>
            <a:ext cx="10583158" cy="1168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rgbClr val="3F3F3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720360" y="2837986"/>
            <a:ext cx="6757629" cy="25285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100" b="0" i="0">
                <a:solidFill>
                  <a:srgbClr val="3F3F3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7439" y="6377940"/>
            <a:ext cx="3903472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917" y="6377940"/>
            <a:ext cx="28056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11/26/21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82812" y="6377940"/>
            <a:ext cx="28056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0.png"/><Relationship Id="rId3" Type="http://schemas.openxmlformats.org/officeDocument/2006/relationships/image" Target="../media/image5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19.png"/><Relationship Id="rId2" Type="http://schemas.openxmlformats.org/officeDocument/2006/relationships/image" Target="../media/image1.jpg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19" Type="http://schemas.openxmlformats.org/officeDocument/2006/relationships/image" Target="../media/image21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11" Type="http://schemas.openxmlformats.org/officeDocument/2006/relationships/image" Target="../media/image6.png"/><Relationship Id="rId5" Type="http://schemas.openxmlformats.org/officeDocument/2006/relationships/image" Target="../media/image25.png"/><Relationship Id="rId10" Type="http://schemas.openxmlformats.org/officeDocument/2006/relationships/image" Target="../media/image5.png"/><Relationship Id="rId4" Type="http://schemas.openxmlformats.org/officeDocument/2006/relationships/image" Target="../media/image24.pn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" name="Picture 413">
            <a:extLst>
              <a:ext uri="{FF2B5EF4-FFF2-40B4-BE49-F238E27FC236}">
                <a16:creationId xmlns:a16="http://schemas.microsoft.com/office/drawing/2014/main" id="{E5C65DE6-E818-2C46-80BA-4208312C5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4430" y="557346"/>
            <a:ext cx="7620000" cy="2540000"/>
          </a:xfrm>
          <a:prstGeom prst="rect">
            <a:avLst/>
          </a:prstGeom>
        </p:spPr>
      </p:pic>
      <p:pic>
        <p:nvPicPr>
          <p:cNvPr id="7" name="Picture 6" descr="Graphical user interface, logo, website&#10;&#10;Description automatically generated">
            <a:extLst>
              <a:ext uri="{FF2B5EF4-FFF2-40B4-BE49-F238E27FC236}">
                <a16:creationId xmlns:a16="http://schemas.microsoft.com/office/drawing/2014/main" id="{51A91036-9460-534A-90A4-666B6A1D8D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1710" y="3059947"/>
            <a:ext cx="8150004" cy="2716668"/>
          </a:xfrm>
          <a:prstGeom prst="rect">
            <a:avLst/>
          </a:prstGeom>
        </p:spPr>
      </p:pic>
      <p:pic>
        <p:nvPicPr>
          <p:cNvPr id="5" name="Picture 4" descr="Icon&#10;&#10;Description automatically generated with medium confidence">
            <a:extLst>
              <a:ext uri="{FF2B5EF4-FFF2-40B4-BE49-F238E27FC236}">
                <a16:creationId xmlns:a16="http://schemas.microsoft.com/office/drawing/2014/main" id="{140CFDEC-D73C-8441-9604-E6E4625D30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675385">
            <a:off x="2154953" y="2490653"/>
            <a:ext cx="2540000" cy="2540000"/>
          </a:xfrm>
          <a:prstGeom prst="rect">
            <a:avLst/>
          </a:prstGeom>
        </p:spPr>
      </p:pic>
      <p:pic>
        <p:nvPicPr>
          <p:cNvPr id="9" name="Picture 8" descr="Icon&#10;&#10;Description automatically generated with medium confidence">
            <a:extLst>
              <a:ext uri="{FF2B5EF4-FFF2-40B4-BE49-F238E27FC236}">
                <a16:creationId xmlns:a16="http://schemas.microsoft.com/office/drawing/2014/main" id="{99F165C7-725B-6D45-A4E0-CF436B4DBC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675385">
            <a:off x="8586117" y="3301274"/>
            <a:ext cx="1346513" cy="1346513"/>
          </a:xfrm>
          <a:prstGeom prst="rect">
            <a:avLst/>
          </a:prstGeom>
        </p:spPr>
      </p:pic>
      <p:pic>
        <p:nvPicPr>
          <p:cNvPr id="10" name="Picture 9" descr="Icon&#10;&#10;Description automatically generated with medium confidence">
            <a:extLst>
              <a:ext uri="{FF2B5EF4-FFF2-40B4-BE49-F238E27FC236}">
                <a16:creationId xmlns:a16="http://schemas.microsoft.com/office/drawing/2014/main" id="{3A7D9E1E-A480-5541-AEF9-BCA13F3118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675385">
            <a:off x="7166791" y="3705996"/>
            <a:ext cx="2540000" cy="2540000"/>
          </a:xfrm>
          <a:prstGeom prst="rect">
            <a:avLst/>
          </a:prstGeom>
        </p:spPr>
      </p:pic>
      <p:pic>
        <p:nvPicPr>
          <p:cNvPr id="11" name="Picture 10" descr="Graphical user interface, application&#10;&#10;Description automatically generated with medium confidence">
            <a:extLst>
              <a:ext uri="{FF2B5EF4-FFF2-40B4-BE49-F238E27FC236}">
                <a16:creationId xmlns:a16="http://schemas.microsoft.com/office/drawing/2014/main" id="{B627FC27-D69A-A549-B9C5-D6324574060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12242">
            <a:off x="7934859" y="3944055"/>
            <a:ext cx="2063883" cy="2063883"/>
          </a:xfrm>
          <a:prstGeom prst="rect">
            <a:avLst/>
          </a:prstGeom>
        </p:spPr>
      </p:pic>
      <p:pic>
        <p:nvPicPr>
          <p:cNvPr id="13" name="Picture 12" descr="Graphical user interface, application&#10;&#10;Description automatically generated with medium confidence">
            <a:extLst>
              <a:ext uri="{FF2B5EF4-FFF2-40B4-BE49-F238E27FC236}">
                <a16:creationId xmlns:a16="http://schemas.microsoft.com/office/drawing/2014/main" id="{C3F17AE5-AED8-294B-9E23-EB36D466F89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570712">
            <a:off x="2245070" y="3688040"/>
            <a:ext cx="1545945" cy="1545945"/>
          </a:xfrm>
          <a:prstGeom prst="rect">
            <a:avLst/>
          </a:prstGeom>
        </p:spPr>
      </p:pic>
      <p:pic>
        <p:nvPicPr>
          <p:cNvPr id="18" name="Picture 17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02C60F0A-DB0A-814E-B823-5F5CE4A3211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88786">
            <a:off x="1702933" y="2754444"/>
            <a:ext cx="2540000" cy="2540000"/>
          </a:xfrm>
          <a:prstGeom prst="rect">
            <a:avLst/>
          </a:prstGeom>
        </p:spPr>
      </p:pic>
      <p:pic>
        <p:nvPicPr>
          <p:cNvPr id="19" name="Picture 18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B06605B4-2C8B-0649-8890-EC1018E4444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57060">
            <a:off x="8077612" y="3308914"/>
            <a:ext cx="2540000" cy="254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07299" y="593810"/>
            <a:ext cx="5280025" cy="604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800" spc="-5" dirty="0"/>
              <a:t>Additional</a:t>
            </a:r>
            <a:r>
              <a:rPr sz="3800" spc="-90" dirty="0"/>
              <a:t> </a:t>
            </a:r>
            <a:r>
              <a:rPr sz="3800" dirty="0"/>
              <a:t>questions…</a:t>
            </a:r>
          </a:p>
        </p:txBody>
      </p:sp>
      <p:sp>
        <p:nvSpPr>
          <p:cNvPr id="3" name="object 3"/>
          <p:cNvSpPr/>
          <p:nvPr/>
        </p:nvSpPr>
        <p:spPr>
          <a:xfrm>
            <a:off x="720001" y="1609928"/>
            <a:ext cx="144145" cy="144145"/>
          </a:xfrm>
          <a:custGeom>
            <a:avLst/>
            <a:gdLst/>
            <a:ahLst/>
            <a:cxnLst/>
            <a:rect l="l" t="t" r="r" b="b"/>
            <a:pathLst>
              <a:path w="144144" h="144144">
                <a:moveTo>
                  <a:pt x="144005" y="0"/>
                </a:moveTo>
                <a:lnTo>
                  <a:pt x="0" y="0"/>
                </a:lnTo>
                <a:lnTo>
                  <a:pt x="0" y="143992"/>
                </a:lnTo>
                <a:lnTo>
                  <a:pt x="144005" y="143992"/>
                </a:lnTo>
                <a:lnTo>
                  <a:pt x="144005" y="0"/>
                </a:lnTo>
                <a:close/>
              </a:path>
            </a:pathLst>
          </a:custGeom>
          <a:solidFill>
            <a:srgbClr val="F06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784225">
              <a:lnSpc>
                <a:spcPts val="2800"/>
              </a:lnSpc>
              <a:spcBef>
                <a:spcPts val="260"/>
              </a:spcBef>
            </a:pPr>
            <a:r>
              <a:rPr spc="-5" dirty="0"/>
              <a:t>Do</a:t>
            </a:r>
            <a:r>
              <a:rPr spc="-20" dirty="0"/>
              <a:t> </a:t>
            </a:r>
            <a:r>
              <a:rPr spc="-5" dirty="0"/>
              <a:t>you</a:t>
            </a:r>
            <a:r>
              <a:rPr spc="-15" dirty="0"/>
              <a:t> </a:t>
            </a:r>
            <a:r>
              <a:rPr spc="-5" dirty="0"/>
              <a:t>talk</a:t>
            </a:r>
            <a:r>
              <a:rPr spc="-15" dirty="0"/>
              <a:t> </a:t>
            </a:r>
            <a:r>
              <a:rPr dirty="0"/>
              <a:t>to</a:t>
            </a:r>
            <a:r>
              <a:rPr spc="-10" dirty="0"/>
              <a:t> </a:t>
            </a:r>
            <a:r>
              <a:rPr dirty="0"/>
              <a:t>family</a:t>
            </a:r>
            <a:r>
              <a:rPr spc="-15" dirty="0"/>
              <a:t> </a:t>
            </a:r>
            <a:r>
              <a:rPr dirty="0"/>
              <a:t>or</a:t>
            </a:r>
            <a:r>
              <a:rPr spc="-10" dirty="0"/>
              <a:t> </a:t>
            </a:r>
            <a:r>
              <a:rPr dirty="0"/>
              <a:t>friends </a:t>
            </a:r>
            <a:r>
              <a:rPr spc="-655" dirty="0"/>
              <a:t> </a:t>
            </a:r>
            <a:r>
              <a:rPr dirty="0"/>
              <a:t>online?</a:t>
            </a:r>
            <a:r>
              <a:rPr spc="-5" dirty="0"/>
              <a:t> How?</a:t>
            </a:r>
          </a:p>
          <a:p>
            <a:pPr marL="12700" marR="5080">
              <a:lnSpc>
                <a:spcPts val="2800"/>
              </a:lnSpc>
              <a:spcBef>
                <a:spcPts val="1700"/>
              </a:spcBef>
            </a:pPr>
            <a:r>
              <a:rPr spc="-5" dirty="0"/>
              <a:t>Can you think </a:t>
            </a:r>
            <a:r>
              <a:rPr dirty="0"/>
              <a:t>of </a:t>
            </a:r>
            <a:r>
              <a:rPr spc="-5" dirty="0"/>
              <a:t>any apps, </a:t>
            </a:r>
            <a:r>
              <a:rPr dirty="0"/>
              <a:t>websites </a:t>
            </a:r>
            <a:r>
              <a:rPr spc="-655" dirty="0"/>
              <a:t> </a:t>
            </a:r>
            <a:r>
              <a:rPr dirty="0"/>
              <a:t>or online games that let people talk </a:t>
            </a:r>
            <a:r>
              <a:rPr spc="5" dirty="0"/>
              <a:t> </a:t>
            </a:r>
            <a:r>
              <a:rPr dirty="0"/>
              <a:t>to </a:t>
            </a:r>
            <a:r>
              <a:rPr spc="-5" dirty="0"/>
              <a:t>each </a:t>
            </a:r>
            <a:r>
              <a:rPr dirty="0"/>
              <a:t>other who don’t </a:t>
            </a:r>
            <a:r>
              <a:rPr spc="-5" dirty="0"/>
              <a:t>know each </a:t>
            </a:r>
            <a:r>
              <a:rPr dirty="0"/>
              <a:t> other</a:t>
            </a:r>
            <a:r>
              <a:rPr spc="-5" dirty="0"/>
              <a:t> </a:t>
            </a:r>
            <a:r>
              <a:rPr dirty="0"/>
              <a:t>in</a:t>
            </a:r>
            <a:r>
              <a:rPr spc="-5" dirty="0"/>
              <a:t> </a:t>
            </a:r>
            <a:r>
              <a:rPr dirty="0"/>
              <a:t>person?</a:t>
            </a:r>
          </a:p>
          <a:p>
            <a:pPr marL="12700" marR="447040">
              <a:lnSpc>
                <a:spcPts val="2800"/>
              </a:lnSpc>
              <a:spcBef>
                <a:spcPts val="1700"/>
              </a:spcBef>
            </a:pPr>
            <a:r>
              <a:rPr dirty="0"/>
              <a:t>What facts </a:t>
            </a:r>
            <a:r>
              <a:rPr spc="-5" dirty="0"/>
              <a:t>about yourself should </a:t>
            </a:r>
            <a:r>
              <a:rPr spc="-660" dirty="0"/>
              <a:t> </a:t>
            </a:r>
            <a:r>
              <a:rPr spc="-5" dirty="0"/>
              <a:t>you </a:t>
            </a:r>
            <a:r>
              <a:rPr dirty="0"/>
              <a:t>not tell to </a:t>
            </a:r>
            <a:r>
              <a:rPr spc="-5" dirty="0"/>
              <a:t>strangers </a:t>
            </a:r>
            <a:r>
              <a:rPr dirty="0"/>
              <a:t>online </a:t>
            </a:r>
            <a:r>
              <a:rPr spc="5" dirty="0"/>
              <a:t> </a:t>
            </a:r>
            <a:r>
              <a:rPr spc="-5" dirty="0"/>
              <a:t>and </a:t>
            </a:r>
            <a:r>
              <a:rPr dirty="0"/>
              <a:t>offline? What </a:t>
            </a:r>
            <a:r>
              <a:rPr spc="-5" dirty="0"/>
              <a:t>can </a:t>
            </a:r>
            <a:r>
              <a:rPr dirty="0"/>
              <a:t>we </a:t>
            </a:r>
            <a:r>
              <a:rPr spc="-5" dirty="0"/>
              <a:t>call all </a:t>
            </a:r>
            <a:r>
              <a:rPr dirty="0"/>
              <a:t> these</a:t>
            </a:r>
            <a:r>
              <a:rPr spc="-5" dirty="0"/>
              <a:t> </a:t>
            </a:r>
            <a:r>
              <a:rPr dirty="0"/>
              <a:t>facts?</a:t>
            </a:r>
          </a:p>
        </p:txBody>
      </p:sp>
      <p:sp>
        <p:nvSpPr>
          <p:cNvPr id="5" name="object 5"/>
          <p:cNvSpPr/>
          <p:nvPr/>
        </p:nvSpPr>
        <p:spPr>
          <a:xfrm>
            <a:off x="720001" y="2537117"/>
            <a:ext cx="144145" cy="144145"/>
          </a:xfrm>
          <a:custGeom>
            <a:avLst/>
            <a:gdLst/>
            <a:ahLst/>
            <a:cxnLst/>
            <a:rect l="l" t="t" r="r" b="b"/>
            <a:pathLst>
              <a:path w="144144" h="144144">
                <a:moveTo>
                  <a:pt x="144005" y="0"/>
                </a:moveTo>
                <a:lnTo>
                  <a:pt x="0" y="0"/>
                </a:lnTo>
                <a:lnTo>
                  <a:pt x="0" y="143992"/>
                </a:lnTo>
                <a:lnTo>
                  <a:pt x="144005" y="143992"/>
                </a:lnTo>
                <a:lnTo>
                  <a:pt x="144005" y="0"/>
                </a:lnTo>
                <a:close/>
              </a:path>
            </a:pathLst>
          </a:custGeom>
          <a:solidFill>
            <a:srgbClr val="F06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20001" y="4175518"/>
            <a:ext cx="144145" cy="144145"/>
          </a:xfrm>
          <a:custGeom>
            <a:avLst/>
            <a:gdLst/>
            <a:ahLst/>
            <a:cxnLst/>
            <a:rect l="l" t="t" r="r" b="b"/>
            <a:pathLst>
              <a:path w="144144" h="144145">
                <a:moveTo>
                  <a:pt x="144005" y="0"/>
                </a:moveTo>
                <a:lnTo>
                  <a:pt x="0" y="0"/>
                </a:lnTo>
                <a:lnTo>
                  <a:pt x="0" y="143992"/>
                </a:lnTo>
                <a:lnTo>
                  <a:pt x="144005" y="143992"/>
                </a:lnTo>
                <a:lnTo>
                  <a:pt x="144005" y="0"/>
                </a:lnTo>
                <a:close/>
              </a:path>
            </a:pathLst>
          </a:custGeom>
          <a:solidFill>
            <a:srgbClr val="F06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726605" y="1613611"/>
            <a:ext cx="144145" cy="144145"/>
          </a:xfrm>
          <a:custGeom>
            <a:avLst/>
            <a:gdLst/>
            <a:ahLst/>
            <a:cxnLst/>
            <a:rect l="l" t="t" r="r" b="b"/>
            <a:pathLst>
              <a:path w="144145" h="144144">
                <a:moveTo>
                  <a:pt x="144005" y="0"/>
                </a:moveTo>
                <a:lnTo>
                  <a:pt x="0" y="0"/>
                </a:lnTo>
                <a:lnTo>
                  <a:pt x="0" y="143992"/>
                </a:lnTo>
                <a:lnTo>
                  <a:pt x="144005" y="143992"/>
                </a:lnTo>
                <a:lnTo>
                  <a:pt x="144005" y="0"/>
                </a:lnTo>
                <a:close/>
              </a:path>
            </a:pathLst>
          </a:custGeom>
          <a:solidFill>
            <a:srgbClr val="F06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7158401" y="1490900"/>
            <a:ext cx="4378960" cy="3096895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158750">
              <a:lnSpc>
                <a:spcPts val="2800"/>
              </a:lnSpc>
              <a:spcBef>
                <a:spcPts val="260"/>
              </a:spcBef>
            </a:pPr>
            <a:r>
              <a:rPr sz="2400" b="1" dirty="0">
                <a:solidFill>
                  <a:srgbClr val="3F3F3E"/>
                </a:solidFill>
                <a:latin typeface="Arial"/>
                <a:cs typeface="Arial"/>
              </a:rPr>
              <a:t>Which </a:t>
            </a:r>
            <a:r>
              <a:rPr sz="2400" b="1" spc="-5" dirty="0">
                <a:solidFill>
                  <a:srgbClr val="3F3F3E"/>
                </a:solidFill>
                <a:latin typeface="Arial"/>
                <a:cs typeface="Arial"/>
              </a:rPr>
              <a:t>adults </a:t>
            </a:r>
            <a:r>
              <a:rPr sz="2400" b="1" dirty="0">
                <a:solidFill>
                  <a:srgbClr val="3F3F3E"/>
                </a:solidFill>
                <a:latin typeface="Arial"/>
                <a:cs typeface="Arial"/>
              </a:rPr>
              <a:t>would </a:t>
            </a:r>
            <a:r>
              <a:rPr sz="2400" b="1" spc="-5" dirty="0">
                <a:solidFill>
                  <a:srgbClr val="3F3F3E"/>
                </a:solidFill>
                <a:latin typeface="Arial"/>
                <a:cs typeface="Arial"/>
              </a:rPr>
              <a:t>you ask </a:t>
            </a:r>
            <a:r>
              <a:rPr sz="2400" b="1" dirty="0">
                <a:solidFill>
                  <a:srgbClr val="3F3F3E"/>
                </a:solidFill>
                <a:latin typeface="Arial"/>
                <a:cs typeface="Arial"/>
              </a:rPr>
              <a:t> for</a:t>
            </a:r>
            <a:r>
              <a:rPr sz="2400" b="1" spc="-2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3F3F3E"/>
                </a:solidFill>
                <a:latin typeface="Arial"/>
                <a:cs typeface="Arial"/>
              </a:rPr>
              <a:t>help</a:t>
            </a:r>
            <a:r>
              <a:rPr sz="2400" b="1" spc="-2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3F3F3E"/>
                </a:solidFill>
                <a:latin typeface="Arial"/>
                <a:cs typeface="Arial"/>
              </a:rPr>
              <a:t>if</a:t>
            </a:r>
            <a:r>
              <a:rPr sz="2400" b="1" spc="-2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400" b="1" spc="-5" dirty="0">
                <a:solidFill>
                  <a:srgbClr val="3F3F3E"/>
                </a:solidFill>
                <a:latin typeface="Arial"/>
                <a:cs typeface="Arial"/>
              </a:rPr>
              <a:t>something</a:t>
            </a:r>
            <a:r>
              <a:rPr sz="2400" b="1" spc="-3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3F3F3E"/>
                </a:solidFill>
                <a:latin typeface="Arial"/>
                <a:cs typeface="Arial"/>
              </a:rPr>
              <a:t>worried </a:t>
            </a:r>
            <a:r>
              <a:rPr sz="2400" b="1" spc="-65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400" b="1" spc="-5" dirty="0">
                <a:solidFill>
                  <a:srgbClr val="3F3F3E"/>
                </a:solidFill>
                <a:latin typeface="Arial"/>
                <a:cs typeface="Arial"/>
              </a:rPr>
              <a:t>you</a:t>
            </a:r>
            <a:r>
              <a:rPr sz="2400" b="1" spc="-1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3F3F3E"/>
                </a:solidFill>
                <a:latin typeface="Arial"/>
                <a:cs typeface="Arial"/>
              </a:rPr>
              <a:t>online?</a:t>
            </a:r>
            <a:endParaRPr sz="2400" dirty="0">
              <a:latin typeface="Arial"/>
              <a:cs typeface="Arial"/>
            </a:endParaRPr>
          </a:p>
          <a:p>
            <a:pPr marL="12700" marR="5080">
              <a:lnSpc>
                <a:spcPts val="2800"/>
              </a:lnSpc>
              <a:spcBef>
                <a:spcPts val="1700"/>
              </a:spcBef>
            </a:pPr>
            <a:r>
              <a:rPr sz="2400" b="1" dirty="0">
                <a:solidFill>
                  <a:srgbClr val="3F3F3E"/>
                </a:solidFill>
                <a:latin typeface="Arial"/>
                <a:cs typeface="Arial"/>
              </a:rPr>
              <a:t>It is quite normal to disagree </a:t>
            </a:r>
            <a:r>
              <a:rPr sz="2400" b="1" spc="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3F3F3E"/>
                </a:solidFill>
                <a:latin typeface="Arial"/>
                <a:cs typeface="Arial"/>
              </a:rPr>
              <a:t>with </a:t>
            </a:r>
            <a:r>
              <a:rPr sz="2400" b="1" spc="-5" dirty="0">
                <a:solidFill>
                  <a:srgbClr val="3F3F3E"/>
                </a:solidFill>
                <a:latin typeface="Arial"/>
                <a:cs typeface="Arial"/>
              </a:rPr>
              <a:t>your </a:t>
            </a:r>
            <a:r>
              <a:rPr sz="2400" b="1" dirty="0">
                <a:solidFill>
                  <a:srgbClr val="3F3F3E"/>
                </a:solidFill>
                <a:latin typeface="Arial"/>
                <a:cs typeface="Arial"/>
              </a:rPr>
              <a:t>friends </a:t>
            </a:r>
            <a:r>
              <a:rPr sz="2400" b="1" spc="-5" dirty="0">
                <a:solidFill>
                  <a:srgbClr val="3F3F3E"/>
                </a:solidFill>
                <a:latin typeface="Arial"/>
                <a:cs typeface="Arial"/>
              </a:rPr>
              <a:t>sometimes! </a:t>
            </a:r>
            <a:r>
              <a:rPr sz="2400" b="1" dirty="0">
                <a:solidFill>
                  <a:srgbClr val="3F3F3E"/>
                </a:solidFill>
                <a:latin typeface="Arial"/>
                <a:cs typeface="Arial"/>
              </a:rPr>
              <a:t> If</a:t>
            </a:r>
            <a:r>
              <a:rPr sz="2400" b="1" spc="-1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400" b="1" spc="-5" dirty="0">
                <a:solidFill>
                  <a:srgbClr val="3F3F3E"/>
                </a:solidFill>
                <a:latin typeface="Arial"/>
                <a:cs typeface="Arial"/>
              </a:rPr>
              <a:t>you</a:t>
            </a:r>
            <a:r>
              <a:rPr sz="2400" b="1" spc="-2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3F3F3E"/>
                </a:solidFill>
                <a:latin typeface="Arial"/>
                <a:cs typeface="Arial"/>
              </a:rPr>
              <a:t>have</a:t>
            </a:r>
            <a:r>
              <a:rPr sz="2400" b="1" spc="-1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400" b="1" spc="-5" dirty="0">
                <a:solidFill>
                  <a:srgbClr val="3F3F3E"/>
                </a:solidFill>
                <a:latin typeface="Arial"/>
                <a:cs typeface="Arial"/>
              </a:rPr>
              <a:t>ever</a:t>
            </a:r>
            <a:r>
              <a:rPr sz="2400" b="1" spc="-2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400" b="1" spc="-5" dirty="0">
                <a:solidFill>
                  <a:srgbClr val="3F3F3E"/>
                </a:solidFill>
                <a:latin typeface="Arial"/>
                <a:cs typeface="Arial"/>
              </a:rPr>
              <a:t>argued</a:t>
            </a:r>
            <a:r>
              <a:rPr sz="2400" b="1" spc="-1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3F3F3E"/>
                </a:solidFill>
                <a:latin typeface="Arial"/>
                <a:cs typeface="Arial"/>
              </a:rPr>
              <a:t>with</a:t>
            </a:r>
            <a:r>
              <a:rPr sz="2400" b="1" spc="-1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3F3F3E"/>
                </a:solidFill>
                <a:latin typeface="Arial"/>
                <a:cs typeface="Arial"/>
              </a:rPr>
              <a:t>a </a:t>
            </a:r>
            <a:r>
              <a:rPr sz="2400" b="1" spc="-65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3F3F3E"/>
                </a:solidFill>
                <a:latin typeface="Arial"/>
                <a:cs typeface="Arial"/>
              </a:rPr>
              <a:t>friend (online or or offline), </a:t>
            </a:r>
            <a:r>
              <a:rPr sz="2400" b="1" spc="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3F3F3E"/>
                </a:solidFill>
                <a:latin typeface="Arial"/>
                <a:cs typeface="Arial"/>
              </a:rPr>
              <a:t>how</a:t>
            </a:r>
            <a:r>
              <a:rPr sz="2400" b="1" spc="-1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3F3F3E"/>
                </a:solidFill>
                <a:latin typeface="Arial"/>
                <a:cs typeface="Arial"/>
              </a:rPr>
              <a:t>did</a:t>
            </a:r>
            <a:r>
              <a:rPr sz="2400" b="1" spc="-1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400" b="1" spc="-5" dirty="0">
                <a:solidFill>
                  <a:srgbClr val="3F3F3E"/>
                </a:solidFill>
                <a:latin typeface="Arial"/>
                <a:cs typeface="Arial"/>
              </a:rPr>
              <a:t>you</a:t>
            </a:r>
            <a:r>
              <a:rPr sz="2400" b="1" spc="-1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400" b="1" spc="-5" dirty="0">
                <a:solidFill>
                  <a:srgbClr val="3F3F3E"/>
                </a:solidFill>
                <a:latin typeface="Arial"/>
                <a:cs typeface="Arial"/>
              </a:rPr>
              <a:t>make</a:t>
            </a:r>
            <a:r>
              <a:rPr sz="2400" b="1" spc="-1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3F3F3E"/>
                </a:solidFill>
                <a:latin typeface="Arial"/>
                <a:cs typeface="Arial"/>
              </a:rPr>
              <a:t>it</a:t>
            </a:r>
            <a:r>
              <a:rPr sz="2400" b="1" spc="-1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3F3F3E"/>
                </a:solidFill>
                <a:latin typeface="Arial"/>
                <a:cs typeface="Arial"/>
              </a:rPr>
              <a:t>better?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6726605" y="2896400"/>
            <a:ext cx="144145" cy="144145"/>
          </a:xfrm>
          <a:custGeom>
            <a:avLst/>
            <a:gdLst/>
            <a:ahLst/>
            <a:cxnLst/>
            <a:rect l="l" t="t" r="r" b="b"/>
            <a:pathLst>
              <a:path w="144145" h="144144">
                <a:moveTo>
                  <a:pt x="144005" y="0"/>
                </a:moveTo>
                <a:lnTo>
                  <a:pt x="0" y="0"/>
                </a:lnTo>
                <a:lnTo>
                  <a:pt x="0" y="143992"/>
                </a:lnTo>
                <a:lnTo>
                  <a:pt x="144005" y="143992"/>
                </a:lnTo>
                <a:lnTo>
                  <a:pt x="144005" y="0"/>
                </a:lnTo>
                <a:close/>
              </a:path>
            </a:pathLst>
          </a:custGeom>
          <a:solidFill>
            <a:srgbClr val="F06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DE6A8E2C-1147-5146-89B7-99377F2F37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8401" y="4299017"/>
            <a:ext cx="2595199" cy="233038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9BBF41CA-F4CF-2644-AC32-B77737D664DA}"/>
              </a:ext>
            </a:extLst>
          </p:cNvPr>
          <p:cNvGrpSpPr/>
          <p:nvPr/>
        </p:nvGrpSpPr>
        <p:grpSpPr>
          <a:xfrm>
            <a:off x="2772859" y="1163278"/>
            <a:ext cx="6646283" cy="3960665"/>
            <a:chOff x="2923415" y="1163278"/>
            <a:chExt cx="6646283" cy="3960665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7577923-9407-9F40-99A3-2524B4E0ED1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3415" y="1163278"/>
              <a:ext cx="6345170" cy="2115057"/>
            </a:xfrm>
            <a:prstGeom prst="rect">
              <a:avLst/>
            </a:prstGeom>
          </p:spPr>
        </p:pic>
        <p:pic>
          <p:nvPicPr>
            <p:cNvPr id="8" name="Picture 7" descr="Logo&#10;&#10;Description automatically generated">
              <a:extLst>
                <a:ext uri="{FF2B5EF4-FFF2-40B4-BE49-F238E27FC236}">
                  <a16:creationId xmlns:a16="http://schemas.microsoft.com/office/drawing/2014/main" id="{BBE9875C-F86B-4A4F-AF2A-B7D86A18D9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51324" y="3429000"/>
              <a:ext cx="4618374" cy="1694943"/>
            </a:xfrm>
            <a:prstGeom prst="rect">
              <a:avLst/>
            </a:prstGeom>
          </p:spPr>
        </p:pic>
        <p:pic>
          <p:nvPicPr>
            <p:cNvPr id="9" name="Picture 8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8D427165-D34F-7743-BB5D-7663736F82C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77986" y="3032261"/>
              <a:ext cx="1485061" cy="1727866"/>
            </a:xfrm>
            <a:prstGeom prst="rect">
              <a:avLst/>
            </a:prstGeom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25C23097-0570-D34F-9B04-2068B6B7E4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771" y="5736503"/>
            <a:ext cx="4300458" cy="75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4928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 descr="Graphical user interface, application&#10;&#10;Description automatically generated with medium confidence">
            <a:extLst>
              <a:ext uri="{FF2B5EF4-FFF2-40B4-BE49-F238E27FC236}">
                <a16:creationId xmlns:a16="http://schemas.microsoft.com/office/drawing/2014/main" id="{3AA42F0C-7E1A-274E-AF7A-2E9823660C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74085">
            <a:off x="4027415" y="4165778"/>
            <a:ext cx="1439028" cy="1439028"/>
          </a:xfrm>
          <a:prstGeom prst="rect">
            <a:avLst/>
          </a:prstGeom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8316" y="497137"/>
            <a:ext cx="6038215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GB"/>
              <a:t>What</a:t>
            </a:r>
            <a:r>
              <a:rPr lang="en-GB" spc="-25"/>
              <a:t> </a:t>
            </a:r>
            <a:r>
              <a:rPr lang="en-GB" spc="-5"/>
              <a:t>can</a:t>
            </a:r>
            <a:r>
              <a:rPr lang="en-GB" spc="-25"/>
              <a:t> </a:t>
            </a:r>
            <a:r>
              <a:rPr lang="en-GB" spc="-5"/>
              <a:t>you</a:t>
            </a:r>
            <a:r>
              <a:rPr lang="en-GB" spc="-30"/>
              <a:t> </a:t>
            </a:r>
            <a:r>
              <a:rPr lang="en-GB"/>
              <a:t>do</a:t>
            </a:r>
            <a:r>
              <a:rPr lang="en-GB" spc="-20"/>
              <a:t> </a:t>
            </a:r>
            <a:r>
              <a:rPr lang="en-GB"/>
              <a:t>online?</a:t>
            </a:r>
            <a:endParaRPr lang="en-GB" dirty="0"/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B2247900-19C5-8D49-8D0F-F11318D104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369" y="1563927"/>
            <a:ext cx="1421256" cy="1421256"/>
          </a:xfrm>
          <a:prstGeom prst="rect">
            <a:avLst/>
          </a:prstGeom>
        </p:spPr>
      </p:pic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BFA38440-AFC3-7444-BA46-BDD12689EC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7070" y="1295831"/>
            <a:ext cx="2115158" cy="2115158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6F4F5187-0B59-394A-AD7C-EA6A29C781A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7193" y="1527905"/>
            <a:ext cx="1540605" cy="1540605"/>
          </a:xfrm>
          <a:prstGeom prst="rect">
            <a:avLst/>
          </a:prstGeom>
          <a:scene3d>
            <a:camera prst="orthographicFront">
              <a:rot lat="0" lon="0" rev="180000"/>
            </a:camera>
            <a:lightRig rig="threePt" dir="t"/>
          </a:scene3d>
        </p:spPr>
      </p:pic>
      <p:pic>
        <p:nvPicPr>
          <p:cNvPr id="12" name="Picture 11" descr="Icon&#10;&#10;Description automatically generated">
            <a:extLst>
              <a:ext uri="{FF2B5EF4-FFF2-40B4-BE49-F238E27FC236}">
                <a16:creationId xmlns:a16="http://schemas.microsoft.com/office/drawing/2014/main" id="{84F8986E-2544-A64F-AF40-CD561E09CFE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127" y="1589040"/>
            <a:ext cx="1371030" cy="1371030"/>
          </a:xfrm>
          <a:prstGeom prst="rect">
            <a:avLst/>
          </a:prstGeom>
        </p:spPr>
      </p:pic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5AD7BDD8-3DBA-B148-8497-6D6695138E8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084" y="3659229"/>
            <a:ext cx="2048605" cy="2048605"/>
          </a:xfrm>
          <a:prstGeom prst="rect">
            <a:avLst/>
          </a:prstGeom>
        </p:spPr>
      </p:pic>
      <p:pic>
        <p:nvPicPr>
          <p:cNvPr id="16" name="Picture 15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36844F84-8F4F-D345-BE7E-BD000CE0B6B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2062" y="1471366"/>
            <a:ext cx="1371030" cy="1371030"/>
          </a:xfrm>
          <a:prstGeom prst="rect">
            <a:avLst/>
          </a:prstGeom>
          <a:scene3d>
            <a:camera prst="orthographicFront">
              <a:rot lat="0" lon="0" rev="180000"/>
            </a:camera>
            <a:lightRig rig="threePt" dir="t"/>
          </a:scene3d>
        </p:spPr>
      </p:pic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id="{68E21BBE-D6D4-424E-A8AA-F9CE9B919C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6808" y="4246641"/>
            <a:ext cx="1461193" cy="1461193"/>
          </a:xfrm>
          <a:prstGeom prst="rect">
            <a:avLst/>
          </a:prstGeom>
        </p:spPr>
      </p:pic>
      <p:pic>
        <p:nvPicPr>
          <p:cNvPr id="20" name="Picture 19" descr="Icon&#10;&#10;Description automatically generated">
            <a:extLst>
              <a:ext uri="{FF2B5EF4-FFF2-40B4-BE49-F238E27FC236}">
                <a16:creationId xmlns:a16="http://schemas.microsoft.com/office/drawing/2014/main" id="{D356D257-5D7A-9C4D-8FA3-2D325D2B8DD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154" y="3849285"/>
            <a:ext cx="1584297" cy="1584297"/>
          </a:xfrm>
          <a:prstGeom prst="rect">
            <a:avLst/>
          </a:prstGeom>
        </p:spPr>
      </p:pic>
      <p:pic>
        <p:nvPicPr>
          <p:cNvPr id="22" name="Picture 21" descr="Logo&#10;&#10;Description automatically generated with medium confidence">
            <a:extLst>
              <a:ext uri="{FF2B5EF4-FFF2-40B4-BE49-F238E27FC236}">
                <a16:creationId xmlns:a16="http://schemas.microsoft.com/office/drawing/2014/main" id="{0B4AD5EA-DB06-D445-BD14-98DBCA7BFF3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1772" y="3598028"/>
            <a:ext cx="2219933" cy="2219933"/>
          </a:xfrm>
          <a:prstGeom prst="rect">
            <a:avLst/>
          </a:prstGeom>
        </p:spPr>
      </p:pic>
      <p:pic>
        <p:nvPicPr>
          <p:cNvPr id="24" name="Picture 23" descr="Icon&#10;&#10;Description automatically generated">
            <a:extLst>
              <a:ext uri="{FF2B5EF4-FFF2-40B4-BE49-F238E27FC236}">
                <a16:creationId xmlns:a16="http://schemas.microsoft.com/office/drawing/2014/main" id="{D23A9B11-F095-8A4C-B610-AB85652A35E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157" y="3163769"/>
            <a:ext cx="1371032" cy="1371032"/>
          </a:xfrm>
          <a:prstGeom prst="rect">
            <a:avLst/>
          </a:prstGeom>
        </p:spPr>
      </p:pic>
      <p:pic>
        <p:nvPicPr>
          <p:cNvPr id="26" name="Picture 25" descr="Icon&#10;&#10;Description automatically generated">
            <a:extLst>
              <a:ext uri="{FF2B5EF4-FFF2-40B4-BE49-F238E27FC236}">
                <a16:creationId xmlns:a16="http://schemas.microsoft.com/office/drawing/2014/main" id="{42642A6E-BB23-E24D-87D8-87CA2BAEE89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7086" y="5024842"/>
            <a:ext cx="1380106" cy="1380106"/>
          </a:xfrm>
          <a:prstGeom prst="rect">
            <a:avLst/>
          </a:prstGeom>
        </p:spPr>
      </p:pic>
      <p:pic>
        <p:nvPicPr>
          <p:cNvPr id="28" name="Picture 27" descr="Icon&#10;&#10;Description automatically generated">
            <a:extLst>
              <a:ext uri="{FF2B5EF4-FFF2-40B4-BE49-F238E27FC236}">
                <a16:creationId xmlns:a16="http://schemas.microsoft.com/office/drawing/2014/main" id="{591B8F15-40D3-144A-A81D-9A0A14B59E4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4189" y="3362628"/>
            <a:ext cx="2027747" cy="2027747"/>
          </a:xfrm>
          <a:prstGeom prst="rect">
            <a:avLst/>
          </a:prstGeom>
        </p:spPr>
      </p:pic>
      <p:pic>
        <p:nvPicPr>
          <p:cNvPr id="31" name="Picture 30" descr="Icon&#10;&#10;Description automatically generated with medium confidence">
            <a:extLst>
              <a:ext uri="{FF2B5EF4-FFF2-40B4-BE49-F238E27FC236}">
                <a16:creationId xmlns:a16="http://schemas.microsoft.com/office/drawing/2014/main" id="{A5657C97-77AF-E842-92C4-13AA61D12C4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6032" y="1527905"/>
            <a:ext cx="1392397" cy="1392397"/>
          </a:xfrm>
          <a:prstGeom prst="rect">
            <a:avLst/>
          </a:prstGeom>
        </p:spPr>
      </p:pic>
      <p:pic>
        <p:nvPicPr>
          <p:cNvPr id="32" name="Picture 31" descr="Icon&#10;&#10;Description automatically generated with medium confidence">
            <a:extLst>
              <a:ext uri="{FF2B5EF4-FFF2-40B4-BE49-F238E27FC236}">
                <a16:creationId xmlns:a16="http://schemas.microsoft.com/office/drawing/2014/main" id="{74E1C107-559C-3549-B090-1E1A40780FE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8107" y="4539193"/>
            <a:ext cx="1316769" cy="1316769"/>
          </a:xfrm>
          <a:prstGeom prst="rect">
            <a:avLst/>
          </a:prstGeom>
        </p:spPr>
      </p:pic>
      <p:pic>
        <p:nvPicPr>
          <p:cNvPr id="34" name="Picture 33" descr="A picture containing silhouette&#10;&#10;Description automatically generated">
            <a:extLst>
              <a:ext uri="{FF2B5EF4-FFF2-40B4-BE49-F238E27FC236}">
                <a16:creationId xmlns:a16="http://schemas.microsoft.com/office/drawing/2014/main" id="{7CC03FEE-8885-DB40-A884-8E5C23F1F30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0308" y="1628807"/>
            <a:ext cx="1291495" cy="1291495"/>
          </a:xfrm>
          <a:prstGeom prst="rect">
            <a:avLst/>
          </a:prstGeom>
        </p:spPr>
      </p:pic>
      <p:pic>
        <p:nvPicPr>
          <p:cNvPr id="35" name="Picture 34" descr="A picture containing silhouette&#10;&#10;Description automatically generated">
            <a:extLst>
              <a:ext uri="{FF2B5EF4-FFF2-40B4-BE49-F238E27FC236}">
                <a16:creationId xmlns:a16="http://schemas.microsoft.com/office/drawing/2014/main" id="{0DCA92A6-287F-7D4E-B55E-432931F7493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1806" y="1296298"/>
            <a:ext cx="1291495" cy="1291495"/>
          </a:xfrm>
          <a:prstGeom prst="rect">
            <a:avLst/>
          </a:prstGeom>
        </p:spPr>
      </p:pic>
      <p:pic>
        <p:nvPicPr>
          <p:cNvPr id="37" name="Picture 36" descr="Icon&#10;&#10;Description automatically generated with medium confidence">
            <a:extLst>
              <a:ext uri="{FF2B5EF4-FFF2-40B4-BE49-F238E27FC236}">
                <a16:creationId xmlns:a16="http://schemas.microsoft.com/office/drawing/2014/main" id="{BD6AD5F6-A95E-6B4D-9BEB-82C91D4012C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7788" y="2238412"/>
            <a:ext cx="1540605" cy="1540605"/>
          </a:xfrm>
          <a:prstGeom prst="rect">
            <a:avLst/>
          </a:prstGeom>
        </p:spPr>
      </p:pic>
      <p:pic>
        <p:nvPicPr>
          <p:cNvPr id="38" name="Picture 37" descr="Icon&#10;&#10;Description automatically generated with medium confidence">
            <a:extLst>
              <a:ext uri="{FF2B5EF4-FFF2-40B4-BE49-F238E27FC236}">
                <a16:creationId xmlns:a16="http://schemas.microsoft.com/office/drawing/2014/main" id="{2A2A2AEA-69F4-734B-A2AB-1EAB893DC49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733" y="2703924"/>
            <a:ext cx="1540605" cy="1540605"/>
          </a:xfrm>
          <a:prstGeom prst="rect">
            <a:avLst/>
          </a:prstGeom>
        </p:spPr>
      </p:pic>
      <p:pic>
        <p:nvPicPr>
          <p:cNvPr id="40" name="Picture 39" descr="Graphical user interface, application&#10;&#10;Description automatically generated with medium confidence">
            <a:extLst>
              <a:ext uri="{FF2B5EF4-FFF2-40B4-BE49-F238E27FC236}">
                <a16:creationId xmlns:a16="http://schemas.microsoft.com/office/drawing/2014/main" id="{FAE12ED4-54E9-A24B-B865-20905BE705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242" y="1148765"/>
            <a:ext cx="1439028" cy="1439028"/>
          </a:xfrm>
          <a:prstGeom prst="rect">
            <a:avLst/>
          </a:prstGeom>
        </p:spPr>
      </p:pic>
      <p:pic>
        <p:nvPicPr>
          <p:cNvPr id="43" name="Picture 42" descr="Icon&#10;&#10;Description automatically generated with medium confidence">
            <a:extLst>
              <a:ext uri="{FF2B5EF4-FFF2-40B4-BE49-F238E27FC236}">
                <a16:creationId xmlns:a16="http://schemas.microsoft.com/office/drawing/2014/main" id="{5F93DDE4-20AD-2B40-A9E7-0029BBCEC10B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938" y="3162669"/>
            <a:ext cx="1291495" cy="1291495"/>
          </a:xfrm>
          <a:prstGeom prst="rect">
            <a:avLst/>
          </a:prstGeom>
        </p:spPr>
      </p:pic>
      <p:pic>
        <p:nvPicPr>
          <p:cNvPr id="44" name="Picture 43" descr="Graphical user interface, application&#10;&#10;Description automatically generated with medium confidence">
            <a:extLst>
              <a:ext uri="{FF2B5EF4-FFF2-40B4-BE49-F238E27FC236}">
                <a16:creationId xmlns:a16="http://schemas.microsoft.com/office/drawing/2014/main" id="{585A20A5-D31F-2347-BF11-22B526974A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25204">
            <a:off x="7819765" y="4887643"/>
            <a:ext cx="1439028" cy="14390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703603" y="1752600"/>
            <a:ext cx="4318635" cy="1168400"/>
          </a:xfrm>
          <a:prstGeom prst="rect">
            <a:avLst/>
          </a:prstGeom>
        </p:spPr>
        <p:txBody>
          <a:bodyPr vert="horz" wrap="square" lIns="0" tIns="93980" rIns="0" bIns="0" rtlCol="0">
            <a:spAutoFit/>
          </a:bodyPr>
          <a:lstStyle/>
          <a:p>
            <a:pPr marL="391795" marR="5080" indent="-379730">
              <a:lnSpc>
                <a:spcPts val="4200"/>
              </a:lnSpc>
              <a:spcBef>
                <a:spcPts val="740"/>
              </a:spcBef>
            </a:pPr>
            <a:r>
              <a:rPr dirty="0"/>
              <a:t>Who</a:t>
            </a:r>
            <a:r>
              <a:rPr spc="-50" dirty="0"/>
              <a:t> </a:t>
            </a:r>
            <a:r>
              <a:rPr dirty="0"/>
              <a:t>likes</a:t>
            </a:r>
            <a:r>
              <a:rPr spc="-50" dirty="0"/>
              <a:t> </a:t>
            </a:r>
            <a:r>
              <a:rPr dirty="0"/>
              <a:t>playing </a:t>
            </a:r>
            <a:r>
              <a:rPr spc="-1095" dirty="0"/>
              <a:t> </a:t>
            </a:r>
            <a:r>
              <a:rPr dirty="0"/>
              <a:t>games</a:t>
            </a:r>
            <a:r>
              <a:rPr spc="-30" dirty="0"/>
              <a:t> </a:t>
            </a:r>
            <a:r>
              <a:rPr dirty="0"/>
              <a:t>online?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Logo, icon&#10;&#10;Description automatically generated">
            <a:extLst>
              <a:ext uri="{FF2B5EF4-FFF2-40B4-BE49-F238E27FC236}">
                <a16:creationId xmlns:a16="http://schemas.microsoft.com/office/drawing/2014/main" id="{51735838-9FA6-834A-8CEF-2BD1338239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800" y="992893"/>
            <a:ext cx="3052374" cy="2740907"/>
          </a:xfrm>
          <a:prstGeom prst="rect">
            <a:avLst/>
          </a:prstGeom>
        </p:spPr>
      </p:pic>
      <p:pic>
        <p:nvPicPr>
          <p:cNvPr id="18" name="Picture 17" descr="A picture containing icon&#10;&#10;Description automatically generated">
            <a:extLst>
              <a:ext uri="{FF2B5EF4-FFF2-40B4-BE49-F238E27FC236}">
                <a16:creationId xmlns:a16="http://schemas.microsoft.com/office/drawing/2014/main" id="{C3FFEAA5-4889-7449-A4BD-61CB0305EF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4583" y="3647834"/>
            <a:ext cx="3052374" cy="2740907"/>
          </a:xfrm>
          <a:prstGeom prst="rect">
            <a:avLst/>
          </a:prstGeom>
        </p:spPr>
      </p:pic>
      <p:pic>
        <p:nvPicPr>
          <p:cNvPr id="16" name="Picture 15" descr="A close-up of a logo&#10;&#10;Description automatically generated with medium confidence">
            <a:extLst>
              <a:ext uri="{FF2B5EF4-FFF2-40B4-BE49-F238E27FC236}">
                <a16:creationId xmlns:a16="http://schemas.microsoft.com/office/drawing/2014/main" id="{CFC06FD4-E552-C54A-9F14-DB3C5121EF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7114" y="2934314"/>
            <a:ext cx="2839049" cy="254935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B6C71C2-F9C5-D64F-A978-EA0E260902A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264" y="3592029"/>
            <a:ext cx="2533936" cy="2275371"/>
          </a:xfrm>
          <a:prstGeom prst="rect">
            <a:avLst/>
          </a:prstGeom>
        </p:spPr>
      </p:pic>
      <p:pic>
        <p:nvPicPr>
          <p:cNvPr id="10" name="Picture 9" descr="A picture containing shape&#10;&#10;Description automatically generated">
            <a:extLst>
              <a:ext uri="{FF2B5EF4-FFF2-40B4-BE49-F238E27FC236}">
                <a16:creationId xmlns:a16="http://schemas.microsoft.com/office/drawing/2014/main" id="{864DBBD5-3561-5445-B649-6C16D306C7B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229830"/>
            <a:ext cx="2533935" cy="2275370"/>
          </a:xfrm>
          <a:prstGeom prst="rect">
            <a:avLst/>
          </a:prstGeom>
        </p:spPr>
      </p:pic>
      <p:sp>
        <p:nvSpPr>
          <p:cNvPr id="2" name="object 2"/>
          <p:cNvSpPr txBox="1"/>
          <p:nvPr/>
        </p:nvSpPr>
        <p:spPr>
          <a:xfrm>
            <a:off x="2294567" y="4927918"/>
            <a:ext cx="117475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b="1" spc="-35" dirty="0">
                <a:solidFill>
                  <a:srgbClr val="3F3F3E"/>
                </a:solidFill>
                <a:latin typeface="Arial"/>
                <a:cs typeface="Arial"/>
              </a:rPr>
              <a:t>Tablet?</a:t>
            </a:r>
            <a:endParaRPr sz="26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421640" marR="5080" indent="-409575">
              <a:lnSpc>
                <a:spcPts val="4300"/>
              </a:lnSpc>
              <a:spcBef>
                <a:spcPts val="660"/>
              </a:spcBef>
            </a:pPr>
            <a:r>
              <a:rPr spc="-5" dirty="0"/>
              <a:t>Do</a:t>
            </a:r>
            <a:r>
              <a:rPr spc="-35" dirty="0"/>
              <a:t> </a:t>
            </a:r>
            <a:r>
              <a:rPr spc="-5" dirty="0"/>
              <a:t>you</a:t>
            </a:r>
            <a:r>
              <a:rPr spc="-35" dirty="0"/>
              <a:t> </a:t>
            </a:r>
            <a:r>
              <a:rPr dirty="0"/>
              <a:t>play</a:t>
            </a:r>
            <a:r>
              <a:rPr spc="-30" dirty="0"/>
              <a:t> </a:t>
            </a:r>
            <a:r>
              <a:rPr spc="-5" dirty="0"/>
              <a:t>your </a:t>
            </a:r>
            <a:r>
              <a:rPr spc="-1095" dirty="0"/>
              <a:t> </a:t>
            </a:r>
            <a:r>
              <a:rPr dirty="0"/>
              <a:t>games</a:t>
            </a:r>
            <a:r>
              <a:rPr spc="-25" dirty="0"/>
              <a:t> </a:t>
            </a:r>
            <a:r>
              <a:rPr dirty="0"/>
              <a:t>on</a:t>
            </a:r>
            <a:r>
              <a:rPr spc="-20" dirty="0"/>
              <a:t> </a:t>
            </a:r>
            <a:r>
              <a:rPr spc="-5" dirty="0"/>
              <a:t>a…</a:t>
            </a:r>
          </a:p>
        </p:txBody>
      </p:sp>
      <p:sp>
        <p:nvSpPr>
          <p:cNvPr id="5" name="object 2">
            <a:extLst>
              <a:ext uri="{FF2B5EF4-FFF2-40B4-BE49-F238E27FC236}">
                <a16:creationId xmlns:a16="http://schemas.microsoft.com/office/drawing/2014/main" id="{630CADA7-068B-0D4A-8A76-BB8E87D4B5B4}"/>
              </a:ext>
            </a:extLst>
          </p:cNvPr>
          <p:cNvSpPr txBox="1"/>
          <p:nvPr/>
        </p:nvSpPr>
        <p:spPr>
          <a:xfrm>
            <a:off x="1071211" y="2590801"/>
            <a:ext cx="1443389" cy="4129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GB" sz="2600" b="1" spc="-35" dirty="0">
                <a:solidFill>
                  <a:schemeClr val="bg1"/>
                </a:solidFill>
                <a:latin typeface="Arial"/>
                <a:cs typeface="Arial"/>
              </a:rPr>
              <a:t>Phone?</a:t>
            </a:r>
            <a:endParaRPr sz="2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6" name="object 2">
            <a:extLst>
              <a:ext uri="{FF2B5EF4-FFF2-40B4-BE49-F238E27FC236}">
                <a16:creationId xmlns:a16="http://schemas.microsoft.com/office/drawing/2014/main" id="{17120F50-D296-F642-A0A6-29312BAD5488}"/>
              </a:ext>
            </a:extLst>
          </p:cNvPr>
          <p:cNvSpPr txBox="1"/>
          <p:nvPr/>
        </p:nvSpPr>
        <p:spPr>
          <a:xfrm>
            <a:off x="5105400" y="4419601"/>
            <a:ext cx="1442004" cy="4129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GB" sz="2600" b="1" spc="-35" dirty="0">
                <a:solidFill>
                  <a:schemeClr val="bg1"/>
                </a:solidFill>
                <a:latin typeface="Arial"/>
                <a:cs typeface="Arial"/>
              </a:rPr>
              <a:t>Laptop?</a:t>
            </a:r>
            <a:endParaRPr sz="2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7" name="object 2">
            <a:extLst>
              <a:ext uri="{FF2B5EF4-FFF2-40B4-BE49-F238E27FC236}">
                <a16:creationId xmlns:a16="http://schemas.microsoft.com/office/drawing/2014/main" id="{23BD74D0-CA7E-DE4D-9397-AABCFE191FD8}"/>
              </a:ext>
            </a:extLst>
          </p:cNvPr>
          <p:cNvSpPr txBox="1"/>
          <p:nvPr/>
        </p:nvSpPr>
        <p:spPr>
          <a:xfrm>
            <a:off x="7848600" y="5277197"/>
            <a:ext cx="1765457" cy="4129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GB" sz="2600" b="1" spc="-35" dirty="0">
                <a:solidFill>
                  <a:schemeClr val="bg1"/>
                </a:solidFill>
                <a:latin typeface="Arial"/>
                <a:cs typeface="Arial"/>
              </a:rPr>
              <a:t>Computer?</a:t>
            </a:r>
            <a:endParaRPr sz="2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1F9F4116-774F-6144-842D-5E0A36CAE87C}"/>
              </a:ext>
            </a:extLst>
          </p:cNvPr>
          <p:cNvSpPr txBox="1"/>
          <p:nvPr/>
        </p:nvSpPr>
        <p:spPr>
          <a:xfrm>
            <a:off x="9493388" y="2667000"/>
            <a:ext cx="1784212" cy="4129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GB" sz="2600" b="1" spc="-35" dirty="0">
                <a:solidFill>
                  <a:schemeClr val="bg1"/>
                </a:solidFill>
                <a:latin typeface="Arial"/>
                <a:cs typeface="Arial"/>
              </a:rPr>
              <a:t>Console?</a:t>
            </a:r>
            <a:endParaRPr sz="2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21" name="Picture 20" descr="Icon&#10;&#10;Description automatically generated with medium confidence">
            <a:extLst>
              <a:ext uri="{FF2B5EF4-FFF2-40B4-BE49-F238E27FC236}">
                <a16:creationId xmlns:a16="http://schemas.microsoft.com/office/drawing/2014/main" id="{A81F438D-8316-484E-AE8B-7E9780C7997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5003" y="2050890"/>
            <a:ext cx="1392397" cy="1392397"/>
          </a:xfrm>
          <a:prstGeom prst="rect">
            <a:avLst/>
          </a:prstGeom>
        </p:spPr>
      </p:pic>
      <p:pic>
        <p:nvPicPr>
          <p:cNvPr id="22" name="Picture 21" descr="Icon&#10;&#10;Description automatically generated with medium confidence">
            <a:extLst>
              <a:ext uri="{FF2B5EF4-FFF2-40B4-BE49-F238E27FC236}">
                <a16:creationId xmlns:a16="http://schemas.microsoft.com/office/drawing/2014/main" id="{F7B4AEFA-947C-BF4E-AF92-B3509ACDD04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2725587"/>
            <a:ext cx="1617813" cy="1617813"/>
          </a:xfrm>
          <a:prstGeom prst="rect">
            <a:avLst/>
          </a:prstGeom>
        </p:spPr>
      </p:pic>
      <p:pic>
        <p:nvPicPr>
          <p:cNvPr id="23" name="Picture 22" descr="Icon&#10;&#10;Description automatically generated with medium confidence">
            <a:extLst>
              <a:ext uri="{FF2B5EF4-FFF2-40B4-BE49-F238E27FC236}">
                <a16:creationId xmlns:a16="http://schemas.microsoft.com/office/drawing/2014/main" id="{37F6E91C-05E5-A148-9E54-57BCB968345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4203" y="879315"/>
            <a:ext cx="1392397" cy="1392397"/>
          </a:xfrm>
          <a:prstGeom prst="rect">
            <a:avLst/>
          </a:prstGeom>
        </p:spPr>
      </p:pic>
      <p:pic>
        <p:nvPicPr>
          <p:cNvPr id="24" name="Picture 23" descr="Icon&#10;&#10;Description automatically generated with medium confidence">
            <a:extLst>
              <a:ext uri="{FF2B5EF4-FFF2-40B4-BE49-F238E27FC236}">
                <a16:creationId xmlns:a16="http://schemas.microsoft.com/office/drawing/2014/main" id="{4C0F16F4-3BD1-DB45-AF71-672AAA7299B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3416" y="4279740"/>
            <a:ext cx="1392397" cy="1392397"/>
          </a:xfrm>
          <a:prstGeom prst="rect">
            <a:avLst/>
          </a:prstGeom>
        </p:spPr>
      </p:pic>
      <p:pic>
        <p:nvPicPr>
          <p:cNvPr id="25" name="Picture 24" descr="A picture containing silhouette&#10;&#10;Description automatically generated">
            <a:extLst>
              <a:ext uri="{FF2B5EF4-FFF2-40B4-BE49-F238E27FC236}">
                <a16:creationId xmlns:a16="http://schemas.microsoft.com/office/drawing/2014/main" id="{1D3E19A5-EB48-B84B-9D60-07E0E7BD0E7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2622" y="3847243"/>
            <a:ext cx="1291495" cy="1291495"/>
          </a:xfrm>
          <a:prstGeom prst="rect">
            <a:avLst/>
          </a:prstGeom>
        </p:spPr>
      </p:pic>
      <p:pic>
        <p:nvPicPr>
          <p:cNvPr id="28" name="Picture 27" descr="Graphical user interface, application&#10;&#10;Description automatically generated with medium confidence">
            <a:extLst>
              <a:ext uri="{FF2B5EF4-FFF2-40B4-BE49-F238E27FC236}">
                <a16:creationId xmlns:a16="http://schemas.microsoft.com/office/drawing/2014/main" id="{BBF83C86-E4E8-2144-8AF1-205B4EA2D4D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81106">
            <a:off x="6192161" y="3119215"/>
            <a:ext cx="1115321" cy="1115321"/>
          </a:xfrm>
          <a:prstGeom prst="rect">
            <a:avLst/>
          </a:prstGeom>
        </p:spPr>
      </p:pic>
      <p:pic>
        <p:nvPicPr>
          <p:cNvPr id="29" name="Picture 28" descr="Graphical user interface, application&#10;&#10;Description automatically generated with medium confidence">
            <a:extLst>
              <a:ext uri="{FF2B5EF4-FFF2-40B4-BE49-F238E27FC236}">
                <a16:creationId xmlns:a16="http://schemas.microsoft.com/office/drawing/2014/main" id="{1714FD1A-0A5D-0846-8CEC-86F1877288F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67257">
            <a:off x="8493210" y="2496312"/>
            <a:ext cx="1115321" cy="1115321"/>
          </a:xfrm>
          <a:prstGeom prst="rect">
            <a:avLst/>
          </a:prstGeom>
        </p:spPr>
      </p:pic>
      <p:pic>
        <p:nvPicPr>
          <p:cNvPr id="30" name="Picture 29" descr="Graphical user interface, application&#10;&#10;Description automatically generated with medium confidence">
            <a:extLst>
              <a:ext uri="{FF2B5EF4-FFF2-40B4-BE49-F238E27FC236}">
                <a16:creationId xmlns:a16="http://schemas.microsoft.com/office/drawing/2014/main" id="{D16D5741-CD70-2D4C-8CBD-A41B1ADAC27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54143">
            <a:off x="2406192" y="3038073"/>
            <a:ext cx="1115321" cy="1115321"/>
          </a:xfrm>
          <a:prstGeom prst="rect">
            <a:avLst/>
          </a:prstGeom>
        </p:spPr>
      </p:pic>
      <p:pic>
        <p:nvPicPr>
          <p:cNvPr id="32" name="Picture 31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F22132E0-435A-1C4D-93B2-75CECCCFF40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9600" y="629569"/>
            <a:ext cx="1443390" cy="1443390"/>
          </a:xfrm>
          <a:prstGeom prst="rect">
            <a:avLst/>
          </a:prstGeom>
        </p:spPr>
      </p:pic>
      <p:pic>
        <p:nvPicPr>
          <p:cNvPr id="33" name="Picture 32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666E42DC-2715-BC4E-86E2-44FA0E75456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0250" y="4572919"/>
            <a:ext cx="1443390" cy="1443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500"/>
                            </p:stCondLst>
                            <p:childTnLst>
                              <p:par>
                                <p:cTn id="31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651AE992-5EA0-5E4B-BDE6-9D191DC6A6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3637" y="2290763"/>
            <a:ext cx="1385888" cy="1385888"/>
          </a:xfrm>
          <a:prstGeom prst="rect">
            <a:avLst/>
          </a:prstGeom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03082" y="848137"/>
            <a:ext cx="778764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How</a:t>
            </a:r>
            <a:r>
              <a:rPr spc="-30" dirty="0"/>
              <a:t> </a:t>
            </a:r>
            <a:r>
              <a:rPr spc="-5" dirty="0"/>
              <a:t>should</a:t>
            </a:r>
            <a:r>
              <a:rPr spc="-25" dirty="0"/>
              <a:t> </a:t>
            </a:r>
            <a:r>
              <a:rPr spc="-5" dirty="0"/>
              <a:t>you</a:t>
            </a:r>
            <a:r>
              <a:rPr spc="-25" dirty="0"/>
              <a:t> </a:t>
            </a:r>
            <a:r>
              <a:rPr dirty="0"/>
              <a:t>behave</a:t>
            </a:r>
            <a:r>
              <a:rPr spc="-20" dirty="0"/>
              <a:t> </a:t>
            </a:r>
            <a:r>
              <a:rPr dirty="0"/>
              <a:t>online?</a:t>
            </a:r>
          </a:p>
        </p:txBody>
      </p:sp>
      <p:pic>
        <p:nvPicPr>
          <p:cNvPr id="3" name="Picture 2" descr="Graphical user interface, application&#10;&#10;Description automatically generated with medium confidence">
            <a:extLst>
              <a:ext uri="{FF2B5EF4-FFF2-40B4-BE49-F238E27FC236}">
                <a16:creationId xmlns:a16="http://schemas.microsoft.com/office/drawing/2014/main" id="{D61E2BE9-5167-AC4F-824B-D0F60DFB49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836788">
            <a:off x="2497184" y="1822886"/>
            <a:ext cx="1166330" cy="1166330"/>
          </a:xfrm>
          <a:prstGeom prst="rect">
            <a:avLst/>
          </a:prstGeom>
        </p:spPr>
      </p:pic>
      <p:pic>
        <p:nvPicPr>
          <p:cNvPr id="4" name="Picture 3" descr="Graphical user interface, application&#10;&#10;Description automatically generated with medium confidence">
            <a:extLst>
              <a:ext uri="{FF2B5EF4-FFF2-40B4-BE49-F238E27FC236}">
                <a16:creationId xmlns:a16="http://schemas.microsoft.com/office/drawing/2014/main" id="{89AA1485-5E82-894F-AFDA-F24672C3E7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01536">
            <a:off x="8488083" y="3001683"/>
            <a:ext cx="1510563" cy="1510563"/>
          </a:xfrm>
          <a:prstGeom prst="rect">
            <a:avLst/>
          </a:prstGeom>
        </p:spPr>
      </p:pic>
      <p:pic>
        <p:nvPicPr>
          <p:cNvPr id="6" name="Picture 5" descr="Icon&#10;&#10;Description automatically generated with medium confidence">
            <a:extLst>
              <a:ext uri="{FF2B5EF4-FFF2-40B4-BE49-F238E27FC236}">
                <a16:creationId xmlns:a16="http://schemas.microsoft.com/office/drawing/2014/main" id="{5B2B6F02-45B2-D347-9B2A-19AB367E288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3048000"/>
            <a:ext cx="1828800" cy="1828800"/>
          </a:xfrm>
          <a:prstGeom prst="rect">
            <a:avLst/>
          </a:prstGeom>
        </p:spPr>
      </p:pic>
      <p:pic>
        <p:nvPicPr>
          <p:cNvPr id="7" name="Picture 6" descr="Graphical user interface, application&#10;&#10;Description automatically generated with medium confidence">
            <a:extLst>
              <a:ext uri="{FF2B5EF4-FFF2-40B4-BE49-F238E27FC236}">
                <a16:creationId xmlns:a16="http://schemas.microsoft.com/office/drawing/2014/main" id="{590A992B-A43A-9A43-BE2B-CA7147BEB6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61518">
            <a:off x="4942490" y="3113690"/>
            <a:ext cx="1205923" cy="1205923"/>
          </a:xfrm>
          <a:prstGeom prst="rect">
            <a:avLst/>
          </a:prstGeom>
        </p:spPr>
      </p:pic>
      <p:pic>
        <p:nvPicPr>
          <p:cNvPr id="8" name="Picture 7" descr="Icon&#10;&#10;Description automatically generated with medium confidence">
            <a:extLst>
              <a:ext uri="{FF2B5EF4-FFF2-40B4-BE49-F238E27FC236}">
                <a16:creationId xmlns:a16="http://schemas.microsoft.com/office/drawing/2014/main" id="{C93054DF-7B31-EE4F-B4E4-302BFE9B3B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1188" y="2319338"/>
            <a:ext cx="1828800" cy="1828800"/>
          </a:xfrm>
          <a:prstGeom prst="rect">
            <a:avLst/>
          </a:prstGeom>
        </p:spPr>
      </p:pic>
      <p:pic>
        <p:nvPicPr>
          <p:cNvPr id="9" name="Picture 8" descr="Icon&#10;&#10;Description automatically generated with medium confidence">
            <a:extLst>
              <a:ext uri="{FF2B5EF4-FFF2-40B4-BE49-F238E27FC236}">
                <a16:creationId xmlns:a16="http://schemas.microsoft.com/office/drawing/2014/main" id="{ECF1487E-7151-5348-AC06-5C8EE75D4B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7925" y="1964051"/>
            <a:ext cx="1558297" cy="1558297"/>
          </a:xfrm>
          <a:prstGeom prst="rect">
            <a:avLst/>
          </a:prstGeom>
        </p:spPr>
      </p:pic>
      <p:pic>
        <p:nvPicPr>
          <p:cNvPr id="10" name="Picture 9" descr="A picture containing silhouette&#10;&#10;Description automatically generated">
            <a:extLst>
              <a:ext uri="{FF2B5EF4-FFF2-40B4-BE49-F238E27FC236}">
                <a16:creationId xmlns:a16="http://schemas.microsoft.com/office/drawing/2014/main" id="{0E1B1B1B-A856-724C-A7AD-69F858E7A63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1703" y="2632703"/>
            <a:ext cx="1558297" cy="1558297"/>
          </a:xfrm>
          <a:prstGeom prst="rect">
            <a:avLst/>
          </a:prstGeom>
        </p:spPr>
      </p:pic>
      <p:pic>
        <p:nvPicPr>
          <p:cNvPr id="11" name="Picture 10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762320B8-61FA-854B-B7FC-35D4D7862B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912" y="4419600"/>
            <a:ext cx="1385888" cy="1385888"/>
          </a:xfrm>
          <a:prstGeom prst="rect">
            <a:avLst/>
          </a:prstGeom>
        </p:spPr>
      </p:pic>
      <p:pic>
        <p:nvPicPr>
          <p:cNvPr id="13" name="Picture 12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12204F16-76C0-AD45-9ED4-E44F551109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962" y="2762250"/>
            <a:ext cx="1385888" cy="13858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54316" y="848137"/>
            <a:ext cx="908812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Why</a:t>
            </a:r>
            <a:r>
              <a:rPr spc="-15" dirty="0"/>
              <a:t> </a:t>
            </a:r>
            <a:r>
              <a:rPr dirty="0"/>
              <a:t>is</a:t>
            </a:r>
            <a:r>
              <a:rPr spc="-15" dirty="0"/>
              <a:t> </a:t>
            </a:r>
            <a:r>
              <a:rPr dirty="0"/>
              <a:t>it</a:t>
            </a:r>
            <a:r>
              <a:rPr spc="-10" dirty="0"/>
              <a:t> </a:t>
            </a:r>
            <a:r>
              <a:rPr dirty="0"/>
              <a:t>important</a:t>
            </a:r>
            <a:r>
              <a:rPr spc="-15" dirty="0"/>
              <a:t> </a:t>
            </a:r>
            <a:r>
              <a:rPr spc="-5" dirty="0"/>
              <a:t>to</a:t>
            </a:r>
            <a:r>
              <a:rPr spc="-10" dirty="0"/>
              <a:t> </a:t>
            </a:r>
            <a:r>
              <a:rPr dirty="0"/>
              <a:t>be</a:t>
            </a:r>
            <a:r>
              <a:rPr spc="-15" dirty="0"/>
              <a:t> </a:t>
            </a:r>
            <a:r>
              <a:rPr spc="-5" dirty="0"/>
              <a:t>kind</a:t>
            </a:r>
            <a:r>
              <a:rPr spc="-15" dirty="0"/>
              <a:t> </a:t>
            </a:r>
            <a:r>
              <a:rPr dirty="0"/>
              <a:t>online?</a:t>
            </a:r>
          </a:p>
        </p:txBody>
      </p:sp>
      <p:pic>
        <p:nvPicPr>
          <p:cNvPr id="3" name="Picture 2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88614EEB-9D2C-BA42-864C-1EA1B55384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3637" y="2290763"/>
            <a:ext cx="1385888" cy="1385888"/>
          </a:xfrm>
          <a:prstGeom prst="rect">
            <a:avLst/>
          </a:prstGeom>
        </p:spPr>
      </p:pic>
      <p:pic>
        <p:nvPicPr>
          <p:cNvPr id="4" name="Picture 3" descr="Graphical user interface, application&#10;&#10;Description automatically generated with medium confidence">
            <a:extLst>
              <a:ext uri="{FF2B5EF4-FFF2-40B4-BE49-F238E27FC236}">
                <a16:creationId xmlns:a16="http://schemas.microsoft.com/office/drawing/2014/main" id="{6A05EFE2-61BF-7F42-8F9A-6966F51F84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836788">
            <a:off x="2497184" y="1822886"/>
            <a:ext cx="1166330" cy="1166330"/>
          </a:xfrm>
          <a:prstGeom prst="rect">
            <a:avLst/>
          </a:prstGeom>
        </p:spPr>
      </p:pic>
      <p:pic>
        <p:nvPicPr>
          <p:cNvPr id="5" name="Picture 4" descr="Graphical user interface, application&#10;&#10;Description automatically generated with medium confidence">
            <a:extLst>
              <a:ext uri="{FF2B5EF4-FFF2-40B4-BE49-F238E27FC236}">
                <a16:creationId xmlns:a16="http://schemas.microsoft.com/office/drawing/2014/main" id="{67136101-EEB1-3C48-B661-3F4F8A4624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01536">
            <a:off x="8488083" y="3001683"/>
            <a:ext cx="1510563" cy="1510563"/>
          </a:xfrm>
          <a:prstGeom prst="rect">
            <a:avLst/>
          </a:prstGeom>
        </p:spPr>
      </p:pic>
      <p:pic>
        <p:nvPicPr>
          <p:cNvPr id="6" name="Picture 5" descr="Icon&#10;&#10;Description automatically generated with medium confidence">
            <a:extLst>
              <a:ext uri="{FF2B5EF4-FFF2-40B4-BE49-F238E27FC236}">
                <a16:creationId xmlns:a16="http://schemas.microsoft.com/office/drawing/2014/main" id="{5795E343-9702-154C-A556-3201D60D940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3048000"/>
            <a:ext cx="1828800" cy="1828800"/>
          </a:xfrm>
          <a:prstGeom prst="rect">
            <a:avLst/>
          </a:prstGeom>
        </p:spPr>
      </p:pic>
      <p:pic>
        <p:nvPicPr>
          <p:cNvPr id="7" name="Picture 6" descr="Graphical user interface, application&#10;&#10;Description automatically generated with medium confidence">
            <a:extLst>
              <a:ext uri="{FF2B5EF4-FFF2-40B4-BE49-F238E27FC236}">
                <a16:creationId xmlns:a16="http://schemas.microsoft.com/office/drawing/2014/main" id="{BB799851-735F-7B4D-A1A8-578611FE5D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61518">
            <a:off x="4942490" y="3113690"/>
            <a:ext cx="1205923" cy="1205923"/>
          </a:xfrm>
          <a:prstGeom prst="rect">
            <a:avLst/>
          </a:prstGeom>
        </p:spPr>
      </p:pic>
      <p:pic>
        <p:nvPicPr>
          <p:cNvPr id="8" name="Picture 7" descr="Icon&#10;&#10;Description automatically generated with medium confidence">
            <a:extLst>
              <a:ext uri="{FF2B5EF4-FFF2-40B4-BE49-F238E27FC236}">
                <a16:creationId xmlns:a16="http://schemas.microsoft.com/office/drawing/2014/main" id="{200226D8-3CF4-4F4E-AB4F-45E000053B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1188" y="2319338"/>
            <a:ext cx="1828800" cy="1828800"/>
          </a:xfrm>
          <a:prstGeom prst="rect">
            <a:avLst/>
          </a:prstGeom>
        </p:spPr>
      </p:pic>
      <p:pic>
        <p:nvPicPr>
          <p:cNvPr id="9" name="Picture 8" descr="Icon&#10;&#10;Description automatically generated with medium confidence">
            <a:extLst>
              <a:ext uri="{FF2B5EF4-FFF2-40B4-BE49-F238E27FC236}">
                <a16:creationId xmlns:a16="http://schemas.microsoft.com/office/drawing/2014/main" id="{9F628575-F8FB-2F4A-B8CF-C797643C95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7925" y="1964051"/>
            <a:ext cx="1558297" cy="1558297"/>
          </a:xfrm>
          <a:prstGeom prst="rect">
            <a:avLst/>
          </a:prstGeom>
        </p:spPr>
      </p:pic>
      <p:pic>
        <p:nvPicPr>
          <p:cNvPr id="10" name="Picture 9" descr="A picture containing silhouette&#10;&#10;Description automatically generated">
            <a:extLst>
              <a:ext uri="{FF2B5EF4-FFF2-40B4-BE49-F238E27FC236}">
                <a16:creationId xmlns:a16="http://schemas.microsoft.com/office/drawing/2014/main" id="{94DB754C-63EE-B84E-A5B3-4D424E4C5BE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1703" y="2632703"/>
            <a:ext cx="1558297" cy="1558297"/>
          </a:xfrm>
          <a:prstGeom prst="rect">
            <a:avLst/>
          </a:prstGeom>
        </p:spPr>
      </p:pic>
      <p:pic>
        <p:nvPicPr>
          <p:cNvPr id="11" name="Picture 10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6903BF25-E626-FC46-81B2-F84D2841E5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912" y="4419600"/>
            <a:ext cx="1385888" cy="1385888"/>
          </a:xfrm>
          <a:prstGeom prst="rect">
            <a:avLst/>
          </a:prstGeom>
        </p:spPr>
      </p:pic>
      <p:pic>
        <p:nvPicPr>
          <p:cNvPr id="12" name="Picture 11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7F816BBE-1544-B944-A560-087FD31ACB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962" y="2762250"/>
            <a:ext cx="1385888" cy="13858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93980" rIns="0" bIns="0" rtlCol="0">
            <a:spAutoFit/>
          </a:bodyPr>
          <a:lstStyle/>
          <a:p>
            <a:pPr marL="768985" marR="5080" indent="468630">
              <a:lnSpc>
                <a:spcPts val="4200"/>
              </a:lnSpc>
              <a:spcBef>
                <a:spcPts val="740"/>
              </a:spcBef>
            </a:pPr>
            <a:r>
              <a:rPr dirty="0"/>
              <a:t>Should </a:t>
            </a:r>
            <a:r>
              <a:rPr spc="-5" dirty="0"/>
              <a:t>you </a:t>
            </a:r>
            <a:r>
              <a:rPr dirty="0"/>
              <a:t>behave </a:t>
            </a:r>
            <a:r>
              <a:rPr spc="-5" dirty="0"/>
              <a:t>the same </a:t>
            </a:r>
            <a:r>
              <a:rPr dirty="0"/>
              <a:t>way </a:t>
            </a:r>
            <a:r>
              <a:rPr spc="5" dirty="0"/>
              <a:t> </a:t>
            </a:r>
            <a:r>
              <a:rPr dirty="0"/>
              <a:t>online,</a:t>
            </a:r>
            <a:r>
              <a:rPr spc="-15" dirty="0"/>
              <a:t> </a:t>
            </a:r>
            <a:r>
              <a:rPr spc="-5" dirty="0"/>
              <a:t>that</a:t>
            </a:r>
            <a:r>
              <a:rPr spc="-15" dirty="0"/>
              <a:t> </a:t>
            </a:r>
            <a:r>
              <a:rPr spc="-5" dirty="0"/>
              <a:t>you</a:t>
            </a:r>
            <a:r>
              <a:rPr spc="-20" dirty="0"/>
              <a:t> </a:t>
            </a:r>
            <a:r>
              <a:rPr dirty="0"/>
              <a:t>do</a:t>
            </a:r>
            <a:r>
              <a:rPr spc="-15" dirty="0"/>
              <a:t> </a:t>
            </a:r>
            <a:r>
              <a:rPr dirty="0"/>
              <a:t>offline?</a:t>
            </a:r>
            <a:r>
              <a:rPr spc="-170" dirty="0"/>
              <a:t> </a:t>
            </a:r>
            <a:r>
              <a:rPr spc="-5" dirty="0"/>
              <a:t>And</a:t>
            </a:r>
            <a:r>
              <a:rPr spc="-20" dirty="0"/>
              <a:t> </a:t>
            </a:r>
            <a:r>
              <a:rPr dirty="0"/>
              <a:t>why?</a:t>
            </a:r>
          </a:p>
        </p:txBody>
      </p:sp>
      <p:pic>
        <p:nvPicPr>
          <p:cNvPr id="3" name="Picture 2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A2605F48-2B93-624C-BE38-4951BF49CF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3637" y="2290763"/>
            <a:ext cx="1385888" cy="1385888"/>
          </a:xfrm>
          <a:prstGeom prst="rect">
            <a:avLst/>
          </a:prstGeom>
        </p:spPr>
      </p:pic>
      <p:pic>
        <p:nvPicPr>
          <p:cNvPr id="4" name="Picture 3" descr="Graphical user interface, application&#10;&#10;Description automatically generated with medium confidence">
            <a:extLst>
              <a:ext uri="{FF2B5EF4-FFF2-40B4-BE49-F238E27FC236}">
                <a16:creationId xmlns:a16="http://schemas.microsoft.com/office/drawing/2014/main" id="{F816D89B-86DB-B446-A08A-52E5229D71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836788">
            <a:off x="2497184" y="1822886"/>
            <a:ext cx="1166330" cy="1166330"/>
          </a:xfrm>
          <a:prstGeom prst="rect">
            <a:avLst/>
          </a:prstGeom>
        </p:spPr>
      </p:pic>
      <p:pic>
        <p:nvPicPr>
          <p:cNvPr id="5" name="Picture 4" descr="Graphical user interface, application&#10;&#10;Description automatically generated with medium confidence">
            <a:extLst>
              <a:ext uri="{FF2B5EF4-FFF2-40B4-BE49-F238E27FC236}">
                <a16:creationId xmlns:a16="http://schemas.microsoft.com/office/drawing/2014/main" id="{B562A365-3439-5645-A013-1537B54A49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01536">
            <a:off x="8488083" y="3001683"/>
            <a:ext cx="1510563" cy="1510563"/>
          </a:xfrm>
          <a:prstGeom prst="rect">
            <a:avLst/>
          </a:prstGeom>
        </p:spPr>
      </p:pic>
      <p:pic>
        <p:nvPicPr>
          <p:cNvPr id="6" name="Picture 5" descr="Icon&#10;&#10;Description automatically generated with medium confidence">
            <a:extLst>
              <a:ext uri="{FF2B5EF4-FFF2-40B4-BE49-F238E27FC236}">
                <a16:creationId xmlns:a16="http://schemas.microsoft.com/office/drawing/2014/main" id="{424638D8-6059-8F40-90C7-7BA1AEB7E9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3048000"/>
            <a:ext cx="1828800" cy="1828800"/>
          </a:xfrm>
          <a:prstGeom prst="rect">
            <a:avLst/>
          </a:prstGeom>
        </p:spPr>
      </p:pic>
      <p:pic>
        <p:nvPicPr>
          <p:cNvPr id="7" name="Picture 6" descr="Graphical user interface, application&#10;&#10;Description automatically generated with medium confidence">
            <a:extLst>
              <a:ext uri="{FF2B5EF4-FFF2-40B4-BE49-F238E27FC236}">
                <a16:creationId xmlns:a16="http://schemas.microsoft.com/office/drawing/2014/main" id="{027D0D29-E4CD-034A-8259-39A03A5248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61518">
            <a:off x="4942490" y="3113690"/>
            <a:ext cx="1205923" cy="1205923"/>
          </a:xfrm>
          <a:prstGeom prst="rect">
            <a:avLst/>
          </a:prstGeom>
        </p:spPr>
      </p:pic>
      <p:pic>
        <p:nvPicPr>
          <p:cNvPr id="8" name="Picture 7" descr="Icon&#10;&#10;Description automatically generated with medium confidence">
            <a:extLst>
              <a:ext uri="{FF2B5EF4-FFF2-40B4-BE49-F238E27FC236}">
                <a16:creationId xmlns:a16="http://schemas.microsoft.com/office/drawing/2014/main" id="{98559D0F-3388-A746-B845-BCCEECEB44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1188" y="2319338"/>
            <a:ext cx="1828800" cy="1828800"/>
          </a:xfrm>
          <a:prstGeom prst="rect">
            <a:avLst/>
          </a:prstGeom>
        </p:spPr>
      </p:pic>
      <p:pic>
        <p:nvPicPr>
          <p:cNvPr id="9" name="Picture 8" descr="Icon&#10;&#10;Description automatically generated with medium confidence">
            <a:extLst>
              <a:ext uri="{FF2B5EF4-FFF2-40B4-BE49-F238E27FC236}">
                <a16:creationId xmlns:a16="http://schemas.microsoft.com/office/drawing/2014/main" id="{7BA237F8-1B8B-A545-A28A-F85BAAA4F1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7925" y="1964051"/>
            <a:ext cx="1558297" cy="1558297"/>
          </a:xfrm>
          <a:prstGeom prst="rect">
            <a:avLst/>
          </a:prstGeom>
        </p:spPr>
      </p:pic>
      <p:pic>
        <p:nvPicPr>
          <p:cNvPr id="10" name="Picture 9" descr="A picture containing silhouette&#10;&#10;Description automatically generated">
            <a:extLst>
              <a:ext uri="{FF2B5EF4-FFF2-40B4-BE49-F238E27FC236}">
                <a16:creationId xmlns:a16="http://schemas.microsoft.com/office/drawing/2014/main" id="{BAFF70B3-DC38-0C40-A55C-146B5621AC1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1703" y="2632703"/>
            <a:ext cx="1558297" cy="1558297"/>
          </a:xfrm>
          <a:prstGeom prst="rect">
            <a:avLst/>
          </a:prstGeom>
        </p:spPr>
      </p:pic>
      <p:pic>
        <p:nvPicPr>
          <p:cNvPr id="11" name="Picture 10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591119CB-7FDC-D34C-A6BC-07AB34A925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912" y="4419600"/>
            <a:ext cx="1385888" cy="1385888"/>
          </a:xfrm>
          <a:prstGeom prst="rect">
            <a:avLst/>
          </a:prstGeom>
        </p:spPr>
      </p:pic>
      <p:pic>
        <p:nvPicPr>
          <p:cNvPr id="12" name="Picture 11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F9464407-3B51-544C-938A-82AF47217C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962" y="2762250"/>
            <a:ext cx="1385888" cy="13858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93980" rIns="0" bIns="0" rtlCol="0">
            <a:spAutoFit/>
          </a:bodyPr>
          <a:lstStyle/>
          <a:p>
            <a:pPr marL="12700" marR="5080" indent="696595">
              <a:lnSpc>
                <a:spcPts val="4200"/>
              </a:lnSpc>
              <a:spcBef>
                <a:spcPts val="740"/>
              </a:spcBef>
            </a:pPr>
            <a:r>
              <a:rPr spc="-20" dirty="0"/>
              <a:t>If </a:t>
            </a:r>
            <a:r>
              <a:rPr spc="-40" dirty="0"/>
              <a:t>you’re </a:t>
            </a:r>
            <a:r>
              <a:rPr spc="-35" dirty="0"/>
              <a:t>online </a:t>
            </a:r>
            <a:r>
              <a:rPr spc="-30" dirty="0"/>
              <a:t>and </a:t>
            </a:r>
            <a:r>
              <a:rPr spc="-20" dirty="0"/>
              <a:t>no </a:t>
            </a:r>
            <a:r>
              <a:rPr spc="-30" dirty="0"/>
              <a:t>one </a:t>
            </a:r>
            <a:r>
              <a:rPr spc="-40" dirty="0"/>
              <a:t>knows who </a:t>
            </a:r>
            <a:r>
              <a:rPr spc="-35" dirty="0"/>
              <a:t> </a:t>
            </a:r>
            <a:r>
              <a:rPr spc="-30" dirty="0"/>
              <a:t>you</a:t>
            </a:r>
            <a:r>
              <a:rPr spc="-100" dirty="0"/>
              <a:t> </a:t>
            </a:r>
            <a:r>
              <a:rPr spc="-35" dirty="0"/>
              <a:t>are,</a:t>
            </a:r>
            <a:r>
              <a:rPr spc="-95" dirty="0"/>
              <a:t> </a:t>
            </a:r>
            <a:r>
              <a:rPr spc="-30" dirty="0"/>
              <a:t>can</a:t>
            </a:r>
            <a:r>
              <a:rPr spc="-95" dirty="0"/>
              <a:t> </a:t>
            </a:r>
            <a:r>
              <a:rPr spc="-30" dirty="0"/>
              <a:t>you</a:t>
            </a:r>
            <a:r>
              <a:rPr spc="-95" dirty="0"/>
              <a:t> </a:t>
            </a:r>
            <a:r>
              <a:rPr spc="-35" dirty="0"/>
              <a:t>behave</a:t>
            </a:r>
            <a:r>
              <a:rPr spc="-95" dirty="0"/>
              <a:t> </a:t>
            </a:r>
            <a:r>
              <a:rPr spc="-35" dirty="0"/>
              <a:t>however</a:t>
            </a:r>
            <a:r>
              <a:rPr spc="-90" dirty="0"/>
              <a:t> </a:t>
            </a:r>
            <a:r>
              <a:rPr spc="-30" dirty="0"/>
              <a:t>you</a:t>
            </a:r>
            <a:r>
              <a:rPr spc="-95" dirty="0"/>
              <a:t> </a:t>
            </a:r>
            <a:r>
              <a:rPr spc="-40" dirty="0"/>
              <a:t>want?</a:t>
            </a:r>
          </a:p>
        </p:txBody>
      </p:sp>
      <p:pic>
        <p:nvPicPr>
          <p:cNvPr id="3" name="Picture 2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2BBA1775-10CB-BD4A-B57C-B9788D49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3637" y="2290763"/>
            <a:ext cx="1385888" cy="1385888"/>
          </a:xfrm>
          <a:prstGeom prst="rect">
            <a:avLst/>
          </a:prstGeom>
        </p:spPr>
      </p:pic>
      <p:pic>
        <p:nvPicPr>
          <p:cNvPr id="4" name="Picture 3" descr="Graphical user interface, application&#10;&#10;Description automatically generated with medium confidence">
            <a:extLst>
              <a:ext uri="{FF2B5EF4-FFF2-40B4-BE49-F238E27FC236}">
                <a16:creationId xmlns:a16="http://schemas.microsoft.com/office/drawing/2014/main" id="{79EDD25E-A2B2-0844-86BA-CEE35B5B00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836788">
            <a:off x="2497184" y="1822886"/>
            <a:ext cx="1166330" cy="1166330"/>
          </a:xfrm>
          <a:prstGeom prst="rect">
            <a:avLst/>
          </a:prstGeom>
        </p:spPr>
      </p:pic>
      <p:pic>
        <p:nvPicPr>
          <p:cNvPr id="5" name="Picture 4" descr="Graphical user interface, application&#10;&#10;Description automatically generated with medium confidence">
            <a:extLst>
              <a:ext uri="{FF2B5EF4-FFF2-40B4-BE49-F238E27FC236}">
                <a16:creationId xmlns:a16="http://schemas.microsoft.com/office/drawing/2014/main" id="{78FC2700-D130-E644-B600-CBB162C580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01536">
            <a:off x="8488083" y="3001683"/>
            <a:ext cx="1510563" cy="1510563"/>
          </a:xfrm>
          <a:prstGeom prst="rect">
            <a:avLst/>
          </a:prstGeom>
        </p:spPr>
      </p:pic>
      <p:pic>
        <p:nvPicPr>
          <p:cNvPr id="6" name="Picture 5" descr="Icon&#10;&#10;Description automatically generated with medium confidence">
            <a:extLst>
              <a:ext uri="{FF2B5EF4-FFF2-40B4-BE49-F238E27FC236}">
                <a16:creationId xmlns:a16="http://schemas.microsoft.com/office/drawing/2014/main" id="{F4A8B855-5E0B-A445-9553-2AADF412903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3048000"/>
            <a:ext cx="1828800" cy="1828800"/>
          </a:xfrm>
          <a:prstGeom prst="rect">
            <a:avLst/>
          </a:prstGeom>
        </p:spPr>
      </p:pic>
      <p:pic>
        <p:nvPicPr>
          <p:cNvPr id="7" name="Picture 6" descr="Graphical user interface, application&#10;&#10;Description automatically generated with medium confidence">
            <a:extLst>
              <a:ext uri="{FF2B5EF4-FFF2-40B4-BE49-F238E27FC236}">
                <a16:creationId xmlns:a16="http://schemas.microsoft.com/office/drawing/2014/main" id="{327A38E9-D574-E84B-BF14-915C94B02E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61518">
            <a:off x="4942490" y="3113690"/>
            <a:ext cx="1205923" cy="1205923"/>
          </a:xfrm>
          <a:prstGeom prst="rect">
            <a:avLst/>
          </a:prstGeom>
        </p:spPr>
      </p:pic>
      <p:pic>
        <p:nvPicPr>
          <p:cNvPr id="8" name="Picture 7" descr="Icon&#10;&#10;Description automatically generated with medium confidence">
            <a:extLst>
              <a:ext uri="{FF2B5EF4-FFF2-40B4-BE49-F238E27FC236}">
                <a16:creationId xmlns:a16="http://schemas.microsoft.com/office/drawing/2014/main" id="{AE74BF0B-D234-3C41-AFF2-88BB5505E2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1188" y="2319338"/>
            <a:ext cx="1828800" cy="1828800"/>
          </a:xfrm>
          <a:prstGeom prst="rect">
            <a:avLst/>
          </a:prstGeom>
        </p:spPr>
      </p:pic>
      <p:pic>
        <p:nvPicPr>
          <p:cNvPr id="9" name="Picture 8" descr="Icon&#10;&#10;Description automatically generated with medium confidence">
            <a:extLst>
              <a:ext uri="{FF2B5EF4-FFF2-40B4-BE49-F238E27FC236}">
                <a16:creationId xmlns:a16="http://schemas.microsoft.com/office/drawing/2014/main" id="{00C82724-DD80-5048-95BE-6BD836D27F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7925" y="1964051"/>
            <a:ext cx="1558297" cy="1558297"/>
          </a:xfrm>
          <a:prstGeom prst="rect">
            <a:avLst/>
          </a:prstGeom>
        </p:spPr>
      </p:pic>
      <p:pic>
        <p:nvPicPr>
          <p:cNvPr id="10" name="Picture 9" descr="A picture containing silhouette&#10;&#10;Description automatically generated">
            <a:extLst>
              <a:ext uri="{FF2B5EF4-FFF2-40B4-BE49-F238E27FC236}">
                <a16:creationId xmlns:a16="http://schemas.microsoft.com/office/drawing/2014/main" id="{04596BEF-44D5-3D4A-A992-0D4375CD0AB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1703" y="2632703"/>
            <a:ext cx="1558297" cy="1558297"/>
          </a:xfrm>
          <a:prstGeom prst="rect">
            <a:avLst/>
          </a:prstGeom>
        </p:spPr>
      </p:pic>
      <p:pic>
        <p:nvPicPr>
          <p:cNvPr id="11" name="Picture 10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2C5E03D-6E94-D746-85CE-22E59032F1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912" y="4419600"/>
            <a:ext cx="1385888" cy="1385888"/>
          </a:xfrm>
          <a:prstGeom prst="rect">
            <a:avLst/>
          </a:prstGeom>
        </p:spPr>
      </p:pic>
      <p:pic>
        <p:nvPicPr>
          <p:cNvPr id="12" name="Picture 11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9ADF30F9-D912-E14A-8991-2B7BFBB514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962" y="2762250"/>
            <a:ext cx="1385888" cy="13858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655900" y="1644322"/>
            <a:ext cx="3947160" cy="2677160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 marR="5080">
              <a:lnSpc>
                <a:spcPts val="5200"/>
              </a:lnSpc>
              <a:spcBef>
                <a:spcPts val="280"/>
              </a:spcBef>
            </a:pPr>
            <a:r>
              <a:rPr sz="4400" b="1" spc="-5" dirty="0">
                <a:solidFill>
                  <a:srgbClr val="3F3F3E"/>
                </a:solidFill>
                <a:latin typeface="Arial"/>
                <a:cs typeface="Arial"/>
              </a:rPr>
              <a:t>Now</a:t>
            </a:r>
            <a:r>
              <a:rPr sz="4400" b="1" spc="-5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4400" b="1" spc="-35" dirty="0">
                <a:solidFill>
                  <a:srgbClr val="3F3F3E"/>
                </a:solidFill>
                <a:latin typeface="Arial"/>
                <a:cs typeface="Arial"/>
              </a:rPr>
              <a:t>let’s</a:t>
            </a:r>
            <a:r>
              <a:rPr sz="4400" b="1" spc="-4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4400" b="1" spc="-5" dirty="0">
                <a:solidFill>
                  <a:srgbClr val="3F3F3E"/>
                </a:solidFill>
                <a:latin typeface="Arial"/>
                <a:cs typeface="Arial"/>
              </a:rPr>
              <a:t>read, </a:t>
            </a:r>
            <a:r>
              <a:rPr sz="4400" b="1" spc="-121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4400" b="1" spc="-5" dirty="0">
                <a:solidFill>
                  <a:srgbClr val="A122B3"/>
                </a:solidFill>
                <a:latin typeface="Arial"/>
                <a:cs typeface="Arial"/>
              </a:rPr>
              <a:t>Digiduck and </a:t>
            </a:r>
            <a:r>
              <a:rPr sz="4400" b="1" dirty="0">
                <a:solidFill>
                  <a:srgbClr val="A122B3"/>
                </a:solidFill>
                <a:latin typeface="Arial"/>
                <a:cs typeface="Arial"/>
              </a:rPr>
              <a:t> </a:t>
            </a:r>
            <a:r>
              <a:rPr sz="4400" b="1" spc="-5" dirty="0">
                <a:solidFill>
                  <a:srgbClr val="A122B3"/>
                </a:solidFill>
                <a:latin typeface="Arial"/>
                <a:cs typeface="Arial"/>
              </a:rPr>
              <a:t>the Magic </a:t>
            </a:r>
            <a:r>
              <a:rPr sz="4400" b="1" dirty="0">
                <a:solidFill>
                  <a:srgbClr val="A122B3"/>
                </a:solidFill>
                <a:latin typeface="Arial"/>
                <a:cs typeface="Arial"/>
              </a:rPr>
              <a:t> </a:t>
            </a:r>
            <a:r>
              <a:rPr sz="4400" b="1" spc="-5" dirty="0">
                <a:solidFill>
                  <a:srgbClr val="A122B3"/>
                </a:solidFill>
                <a:latin typeface="Arial"/>
                <a:cs typeface="Arial"/>
              </a:rPr>
              <a:t>Castle</a:t>
            </a:r>
            <a:endParaRPr sz="44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700899" y="4452127"/>
            <a:ext cx="31750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u="sng" spc="-5" dirty="0">
                <a:solidFill>
                  <a:srgbClr val="3F3F3E"/>
                </a:solidFill>
                <a:uFill>
                  <a:solidFill>
                    <a:srgbClr val="3F3F3E"/>
                  </a:solidFill>
                </a:uFill>
                <a:latin typeface="Arial"/>
                <a:cs typeface="Arial"/>
              </a:rPr>
              <a:t>childnet.com/digiduck-magic</a:t>
            </a:r>
            <a:endParaRPr sz="1800" dirty="0">
              <a:latin typeface="Arial"/>
              <a:cs typeface="Arial"/>
            </a:endParaRPr>
          </a:p>
        </p:txBody>
      </p:sp>
      <p:pic>
        <p:nvPicPr>
          <p:cNvPr id="5" name="Picture 4" descr="Icon&#10;&#10;Description automatically generated with medium confidence">
            <a:extLst>
              <a:ext uri="{FF2B5EF4-FFF2-40B4-BE49-F238E27FC236}">
                <a16:creationId xmlns:a16="http://schemas.microsoft.com/office/drawing/2014/main" id="{4D0D4CBD-A216-8E47-AAC4-CCBBC98054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071" y="57150"/>
            <a:ext cx="2540000" cy="2540000"/>
          </a:xfrm>
          <a:prstGeom prst="rect">
            <a:avLst/>
          </a:prstGeom>
        </p:spPr>
      </p:pic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403AEEB-1796-D54E-9987-0AAA9E9E55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3496" y="3276601"/>
            <a:ext cx="1600200" cy="1600200"/>
          </a:xfrm>
          <a:prstGeom prst="rect">
            <a:avLst/>
          </a:prstGeom>
        </p:spPr>
      </p:pic>
      <p:pic>
        <p:nvPicPr>
          <p:cNvPr id="9" name="Picture 8" descr="Graphical user interface, application&#10;&#10;Description automatically generated with medium confidence">
            <a:extLst>
              <a:ext uri="{FF2B5EF4-FFF2-40B4-BE49-F238E27FC236}">
                <a16:creationId xmlns:a16="http://schemas.microsoft.com/office/drawing/2014/main" id="{64C2B87F-69F7-024A-A338-01F2D48E4CD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28324">
            <a:off x="4830649" y="837773"/>
            <a:ext cx="1647871" cy="16478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</TotalTime>
  <Words>200</Words>
  <Application>Microsoft Macintosh PowerPoint</Application>
  <PresentationFormat>Widescreen</PresentationFormat>
  <Paragraphs>20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PowerPoint Presentation</vt:lpstr>
      <vt:lpstr>What can you do online?</vt:lpstr>
      <vt:lpstr>Who likes playing  games online?</vt:lpstr>
      <vt:lpstr>Do you play your  games on a…</vt:lpstr>
      <vt:lpstr>How should you behave online?</vt:lpstr>
      <vt:lpstr>Why is it important to be kind online?</vt:lpstr>
      <vt:lpstr>Should you behave the same way  online, that you do offline? And why?</vt:lpstr>
      <vt:lpstr>If you’re online and no one knows who  you are, can you behave however you want?</vt:lpstr>
      <vt:lpstr>PowerPoint Presentation</vt:lpstr>
      <vt:lpstr>Additional questions…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Delivery notes</dc:title>
  <cp:lastModifiedBy>Kate Fishpool</cp:lastModifiedBy>
  <cp:revision>9</cp:revision>
  <dcterms:created xsi:type="dcterms:W3CDTF">2021-10-15T12:32:41Z</dcterms:created>
  <dcterms:modified xsi:type="dcterms:W3CDTF">2021-11-26T11:54:14Z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2021-10-15T00:00:00Z</vt:filetime>
  </property>
  <property fmtid="{D5CDD505-2E9C-101B-9397-08002B2CF9AE}" pid="3" name="Creator">
    <vt:lpwstr>Adobe InDesign 16.4 (Macintosh)</vt:lpwstr>
  </property>
  <property fmtid="{D5CDD505-2E9C-101B-9397-08002B2CF9AE}" pid="4" name="LastSaved">
    <vt:filetime>2021-10-15T00:00:00Z</vt:filetime>
  </property>
</Properties>
</file>