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7" r:id="rId2"/>
    <p:sldId id="259" r:id="rId3"/>
    <p:sldId id="260" r:id="rId4"/>
    <p:sldId id="261" r:id="rId5"/>
    <p:sldId id="262" r:id="rId6"/>
    <p:sldId id="263" r:id="rId7"/>
    <p:sldId id="264" r:id="rId8"/>
    <p:sldId id="265" r:id="rId9"/>
    <p:sldId id="266" r:id="rId10"/>
    <p:sldId id="267" r:id="rId11"/>
    <p:sldId id="268" r:id="rId12"/>
    <p:sldId id="269" r:id="rId13"/>
    <p:sldId id="270" r:id="rId14"/>
    <p:sldId id="271" r:id="rId15"/>
    <p:sldId id="272" r:id="rId16"/>
    <p:sldId id="273" r:id="rId17"/>
    <p:sldId id="274" r:id="rId18"/>
    <p:sldId id="275" r:id="rId19"/>
    <p:sldId id="276" r:id="rId20"/>
  </p:sldIdLst>
  <p:sldSz cx="12192000" cy="6858000"/>
  <p:notesSz cx="12192000" cy="6858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880">
          <p15:clr>
            <a:srgbClr val="A4A3A4"/>
          </p15:clr>
        </p15:guide>
        <p15:guide id="2" pos="216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F3F3E"/>
    <a:srgbClr val="F064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597"/>
    <p:restoredTop sz="94694"/>
  </p:normalViewPr>
  <p:slideViewPr>
    <p:cSldViewPr>
      <p:cViewPr varScale="1">
        <p:scale>
          <a:sx n="60" d="100"/>
          <a:sy n="60" d="100"/>
        </p:scale>
        <p:origin x="808" y="28"/>
      </p:cViewPr>
      <p:guideLst>
        <p:guide orient="horz" pos="2880"/>
        <p:guide pos="216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Slide">
    <p:spTree>
      <p:nvGrpSpPr>
        <p:cNvPr id="1" name=""/>
        <p:cNvGrpSpPr/>
        <p:nvPr/>
      </p:nvGrpSpPr>
      <p:grpSpPr>
        <a:xfrm>
          <a:off x="0" y="0"/>
          <a:ext cx="0" cy="0"/>
          <a:chOff x="0" y="0"/>
          <a:chExt cx="0" cy="0"/>
        </a:xfrm>
      </p:grpSpPr>
      <p:sp>
        <p:nvSpPr>
          <p:cNvPr id="2" name="Holder 2"/>
          <p:cNvSpPr>
            <a:spLocks noGrp="1"/>
          </p:cNvSpPr>
          <p:nvPr>
            <p:ph type="ctrTitle"/>
          </p:nvPr>
        </p:nvSpPr>
        <p:spPr>
          <a:xfrm>
            <a:off x="810174" y="569137"/>
            <a:ext cx="10578000" cy="635000"/>
          </a:xfrm>
          <a:prstGeom prst="rect">
            <a:avLst/>
          </a:prstGeom>
        </p:spPr>
        <p:txBody>
          <a:bodyPr wrap="square" lIns="0" tIns="0" rIns="0" bIns="0">
            <a:spAutoFit/>
          </a:bodyPr>
          <a:lstStyle>
            <a:lvl1pPr>
              <a:defRPr b="0" i="0">
                <a:solidFill>
                  <a:schemeClr val="tx1"/>
                </a:solidFill>
              </a:defRPr>
            </a:lvl1pPr>
          </a:lstStyle>
          <a:p>
            <a:endParaRPr/>
          </a:p>
        </p:txBody>
      </p:sp>
      <p:sp>
        <p:nvSpPr>
          <p:cNvPr id="3" name="Holder 3"/>
          <p:cNvSpPr>
            <a:spLocks noGrp="1"/>
          </p:cNvSpPr>
          <p:nvPr>
            <p:ph type="subTitle" idx="4"/>
          </p:nvPr>
        </p:nvSpPr>
        <p:spPr>
          <a:xfrm>
            <a:off x="1829752" y="3840480"/>
            <a:ext cx="8538845" cy="1714500"/>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12/22/2021</a:t>
            </a:fld>
            <a:endParaRPr lang="en-US"/>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5500" b="1" i="0">
                <a:solidFill>
                  <a:srgbClr val="3F3F3E"/>
                </a:solidFill>
                <a:latin typeface="Arial"/>
                <a:cs typeface="Arial"/>
              </a:defRPr>
            </a:lvl1pPr>
          </a:lstStyle>
          <a:p>
            <a:endParaRPr/>
          </a:p>
        </p:txBody>
      </p:sp>
      <p:sp>
        <p:nvSpPr>
          <p:cNvPr id="3" name="Holder 3"/>
          <p:cNvSpPr>
            <a:spLocks noGrp="1"/>
          </p:cNvSpPr>
          <p:nvPr>
            <p:ph type="body" idx="1"/>
          </p:nvPr>
        </p:nvSpPr>
        <p:spPr/>
        <p:txBody>
          <a:bodyPr lIns="0" tIns="0" rIns="0" bIns="0"/>
          <a:lstStyle>
            <a:lvl1pPr>
              <a:defRPr sz="2100" b="0" i="0">
                <a:solidFill>
                  <a:srgbClr val="3F3F3E"/>
                </a:solidFill>
                <a:latin typeface="Arial"/>
                <a:cs typeface="Arial"/>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12/22/2021</a:t>
            </a:fld>
            <a:endParaRPr lang="en-US"/>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wo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5500" b="1" i="0">
                <a:solidFill>
                  <a:srgbClr val="3F3F3E"/>
                </a:solidFill>
                <a:latin typeface="Arial"/>
                <a:cs typeface="Arial"/>
              </a:defRPr>
            </a:lvl1pPr>
          </a:lstStyle>
          <a:p>
            <a:endParaRPr/>
          </a:p>
        </p:txBody>
      </p:sp>
      <p:sp>
        <p:nvSpPr>
          <p:cNvPr id="3" name="Holder 3"/>
          <p:cNvSpPr>
            <a:spLocks noGrp="1"/>
          </p:cNvSpPr>
          <p:nvPr>
            <p:ph sz="half" idx="2"/>
          </p:nvPr>
        </p:nvSpPr>
        <p:spPr>
          <a:xfrm>
            <a:off x="609917" y="1577340"/>
            <a:ext cx="5306282" cy="4526280"/>
          </a:xfrm>
          <a:prstGeom prst="rect">
            <a:avLst/>
          </a:prstGeom>
        </p:spPr>
        <p:txBody>
          <a:bodyPr wrap="square" lIns="0" tIns="0" rIns="0" bIns="0">
            <a:spAutoFit/>
          </a:bodyPr>
          <a:lstStyle>
            <a:lvl1pPr>
              <a:defRPr/>
            </a:lvl1pPr>
          </a:lstStyle>
          <a:p>
            <a:endParaRPr/>
          </a:p>
        </p:txBody>
      </p:sp>
      <p:sp>
        <p:nvSpPr>
          <p:cNvPr id="4" name="Holder 4"/>
          <p:cNvSpPr>
            <a:spLocks noGrp="1"/>
          </p:cNvSpPr>
          <p:nvPr>
            <p:ph sz="half" idx="3"/>
          </p:nvPr>
        </p:nvSpPr>
        <p:spPr>
          <a:xfrm>
            <a:off x="6282150" y="1577340"/>
            <a:ext cx="5306282" cy="4526280"/>
          </a:xfrm>
          <a:prstGeom prst="rect">
            <a:avLst/>
          </a:prstGeom>
        </p:spPr>
        <p:txBody>
          <a:bodyPr wrap="square" lIns="0" tIns="0" rIns="0" bIns="0">
            <a:spAutoFit/>
          </a:bodyPr>
          <a:lstStyle>
            <a:lvl1pPr>
              <a:defRPr/>
            </a:lvl1pPr>
          </a:lstStyle>
          <a:p>
            <a:endParaRPr/>
          </a:p>
        </p:txBody>
      </p:sp>
      <p:sp>
        <p:nvSpPr>
          <p:cNvPr id="5" name="Holder 5"/>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6" name="Holder 6"/>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12/22/2021</a:t>
            </a:fld>
            <a:endParaRPr lang="en-US"/>
          </a:p>
        </p:txBody>
      </p:sp>
      <p:sp>
        <p:nvSpPr>
          <p:cNvPr id="7" name="Holder 7"/>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Only">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5500" b="1" i="0">
                <a:solidFill>
                  <a:srgbClr val="3F3F3E"/>
                </a:solidFill>
                <a:latin typeface="Arial"/>
                <a:cs typeface="Arial"/>
              </a:defRPr>
            </a:lvl1pPr>
          </a:lstStyle>
          <a:p>
            <a:endParaRPr/>
          </a:p>
        </p:txBody>
      </p:sp>
      <p:sp>
        <p:nvSpPr>
          <p:cNvPr id="3" name="Holder 3"/>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4" name="Holder 4"/>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12/22/2021</a:t>
            </a:fld>
            <a:endParaRPr lang="en-US"/>
          </a:p>
        </p:txBody>
      </p:sp>
      <p:sp>
        <p:nvSpPr>
          <p:cNvPr id="5" name="Holder 5"/>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Blank">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12/22/2021</a:t>
            </a:fld>
            <a:endParaRPr lang="en-US"/>
          </a:p>
        </p:txBody>
      </p:sp>
      <p:sp>
        <p:nvSpPr>
          <p:cNvPr id="4" name="Holder 4"/>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2364665" y="2503314"/>
            <a:ext cx="7469019" cy="1642745"/>
          </a:xfrm>
          <a:prstGeom prst="rect">
            <a:avLst/>
          </a:prstGeom>
        </p:spPr>
        <p:txBody>
          <a:bodyPr wrap="square" lIns="0" tIns="0" rIns="0" bIns="0">
            <a:spAutoFit/>
          </a:bodyPr>
          <a:lstStyle>
            <a:lvl1pPr>
              <a:defRPr sz="5500" b="1" i="0">
                <a:solidFill>
                  <a:srgbClr val="3F3F3E"/>
                </a:solidFill>
                <a:latin typeface="Arial"/>
                <a:cs typeface="Arial"/>
              </a:defRPr>
            </a:lvl1pPr>
          </a:lstStyle>
          <a:p>
            <a:endParaRPr/>
          </a:p>
        </p:txBody>
      </p:sp>
      <p:sp>
        <p:nvSpPr>
          <p:cNvPr id="3" name="Holder 3"/>
          <p:cNvSpPr>
            <a:spLocks noGrp="1"/>
          </p:cNvSpPr>
          <p:nvPr>
            <p:ph type="body" idx="1"/>
          </p:nvPr>
        </p:nvSpPr>
        <p:spPr>
          <a:xfrm>
            <a:off x="2720360" y="2837986"/>
            <a:ext cx="6757629" cy="2528570"/>
          </a:xfrm>
          <a:prstGeom prst="rect">
            <a:avLst/>
          </a:prstGeom>
        </p:spPr>
        <p:txBody>
          <a:bodyPr wrap="square" lIns="0" tIns="0" rIns="0" bIns="0">
            <a:spAutoFit/>
          </a:bodyPr>
          <a:lstStyle>
            <a:lvl1pPr>
              <a:defRPr sz="2100" b="0" i="0">
                <a:solidFill>
                  <a:srgbClr val="3F3F3E"/>
                </a:solidFill>
                <a:latin typeface="Arial"/>
                <a:cs typeface="Arial"/>
              </a:defRPr>
            </a:lvl1pPr>
          </a:lstStyle>
          <a:p>
            <a:endParaRPr/>
          </a:p>
        </p:txBody>
      </p:sp>
      <p:sp>
        <p:nvSpPr>
          <p:cNvPr id="4" name="Holder 4"/>
          <p:cNvSpPr>
            <a:spLocks noGrp="1"/>
          </p:cNvSpPr>
          <p:nvPr>
            <p:ph type="ftr" sz="quarter" idx="5"/>
          </p:nvPr>
        </p:nvSpPr>
        <p:spPr>
          <a:xfrm>
            <a:off x="4147439" y="6377940"/>
            <a:ext cx="3903472" cy="342900"/>
          </a:xfrm>
          <a:prstGeom prst="rect">
            <a:avLst/>
          </a:prstGeom>
        </p:spPr>
        <p:txBody>
          <a:bodyPr wrap="square" lIns="0" tIns="0" rIns="0" bIns="0">
            <a:spAutoFit/>
          </a:bodyPr>
          <a:lstStyle>
            <a:lvl1pPr algn="ctr">
              <a:defRPr>
                <a:solidFill>
                  <a:schemeClr val="tx1">
                    <a:tint val="75000"/>
                  </a:schemeClr>
                </a:solidFill>
              </a:defRPr>
            </a:lvl1pPr>
          </a:lstStyle>
          <a:p>
            <a:endParaRPr/>
          </a:p>
        </p:txBody>
      </p:sp>
      <p:sp>
        <p:nvSpPr>
          <p:cNvPr id="5" name="Holder 5"/>
          <p:cNvSpPr>
            <a:spLocks noGrp="1"/>
          </p:cNvSpPr>
          <p:nvPr>
            <p:ph type="dt" sz="half" idx="6"/>
          </p:nvPr>
        </p:nvSpPr>
        <p:spPr>
          <a:xfrm>
            <a:off x="609917" y="6377940"/>
            <a:ext cx="2805620" cy="342900"/>
          </a:xfrm>
          <a:prstGeom prst="rect">
            <a:avLst/>
          </a:prstGeom>
        </p:spPr>
        <p:txBody>
          <a:bodyPr wrap="square" lIns="0" tIns="0" rIns="0" bIns="0">
            <a:spAutoFit/>
          </a:bodyPr>
          <a:lstStyle>
            <a:lvl1pPr algn="l">
              <a:defRPr>
                <a:solidFill>
                  <a:schemeClr val="tx1">
                    <a:tint val="75000"/>
                  </a:schemeClr>
                </a:solidFill>
              </a:defRPr>
            </a:lvl1pPr>
          </a:lstStyle>
          <a:p>
            <a:fld id="{1D8BD707-D9CF-40AE-B4C6-C98DA3205C09}" type="datetimeFigureOut">
              <a:rPr lang="en-US"/>
              <a:t>12/22/2021</a:t>
            </a:fld>
            <a:endParaRPr lang="en-US"/>
          </a:p>
        </p:txBody>
      </p:sp>
      <p:sp>
        <p:nvSpPr>
          <p:cNvPr id="6" name="Holder 6"/>
          <p:cNvSpPr>
            <a:spLocks noGrp="1"/>
          </p:cNvSpPr>
          <p:nvPr>
            <p:ph type="sldNum" sz="quarter" idx="7"/>
          </p:nvPr>
        </p:nvSpPr>
        <p:spPr>
          <a:xfrm>
            <a:off x="8782812" y="6377940"/>
            <a:ext cx="2805620" cy="342900"/>
          </a:xfrm>
          <a:prstGeom prst="rect">
            <a:avLst/>
          </a:prstGeom>
        </p:spPr>
        <p:txBody>
          <a:bodyPr wrap="square" lIns="0" tIns="0" rIns="0" bIns="0">
            <a:spAutoFit/>
          </a:bodyPr>
          <a:lstStyle>
            <a:lvl1pPr algn="r">
              <a:defRPr>
                <a:solidFill>
                  <a:schemeClr val="tx1">
                    <a:tint val="75000"/>
                  </a:schemeClr>
                </a:solidFill>
              </a:defRPr>
            </a:lvl1pPr>
          </a:lstStyle>
          <a:p>
            <a:fld id="{B6F15528-21DE-4FAA-801E-634DDDAF4B2B}" type="slidenum">
              <a:t>‹#›</a:t>
            </a:fld>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Lst>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5.jpeg"/><Relationship Id="rId1" Type="http://schemas.openxmlformats.org/officeDocument/2006/relationships/slideLayout" Target="../slideLayouts/slideLayout5.xml"/><Relationship Id="rId5" Type="http://schemas.openxmlformats.org/officeDocument/2006/relationships/image" Target="../media/image25.png"/><Relationship Id="rId4" Type="http://schemas.openxmlformats.org/officeDocument/2006/relationships/image" Target="../media/image21.png"/></Relationships>
</file>

<file path=ppt/slides/_rels/slide11.xml.rels><?xml version="1.0" encoding="UTF-8" standalone="yes"?>
<Relationships xmlns="http://schemas.openxmlformats.org/package/2006/relationships"><Relationship Id="rId3" Type="http://schemas.openxmlformats.org/officeDocument/2006/relationships/image" Target="../media/image20.png"/><Relationship Id="rId7" Type="http://schemas.openxmlformats.org/officeDocument/2006/relationships/image" Target="../media/image26.png"/><Relationship Id="rId2" Type="http://schemas.openxmlformats.org/officeDocument/2006/relationships/image" Target="../media/image15.jpeg"/><Relationship Id="rId1" Type="http://schemas.openxmlformats.org/officeDocument/2006/relationships/slideLayout" Target="../slideLayouts/slideLayout5.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21.png"/></Relationships>
</file>

<file path=ppt/slides/_rels/slide1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jpeg"/><Relationship Id="rId1" Type="http://schemas.openxmlformats.org/officeDocument/2006/relationships/slideLayout" Target="../slideLayouts/slideLayout5.xml"/><Relationship Id="rId5" Type="http://schemas.openxmlformats.org/officeDocument/2006/relationships/image" Target="../media/image27.png"/><Relationship Id="rId4" Type="http://schemas.openxmlformats.org/officeDocument/2006/relationships/image" Target="../media/image17.png"/></Relationships>
</file>

<file path=ppt/slides/_rels/slide13.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8" Type="http://schemas.openxmlformats.org/officeDocument/2006/relationships/image" Target="../media/image34.png"/><Relationship Id="rId3" Type="http://schemas.openxmlformats.org/officeDocument/2006/relationships/image" Target="../media/image29.png"/><Relationship Id="rId7" Type="http://schemas.openxmlformats.org/officeDocument/2006/relationships/image" Target="../media/image33.png"/><Relationship Id="rId12" Type="http://schemas.openxmlformats.org/officeDocument/2006/relationships/image" Target="../media/image38.png"/><Relationship Id="rId2" Type="http://schemas.openxmlformats.org/officeDocument/2006/relationships/image" Target="../media/image4.jpeg"/><Relationship Id="rId1" Type="http://schemas.openxmlformats.org/officeDocument/2006/relationships/slideLayout" Target="../slideLayouts/slideLayout2.xml"/><Relationship Id="rId6" Type="http://schemas.openxmlformats.org/officeDocument/2006/relationships/image" Target="../media/image32.png"/><Relationship Id="rId11" Type="http://schemas.openxmlformats.org/officeDocument/2006/relationships/image" Target="../media/image37.png"/><Relationship Id="rId5" Type="http://schemas.openxmlformats.org/officeDocument/2006/relationships/image" Target="../media/image31.png"/><Relationship Id="rId10" Type="http://schemas.openxmlformats.org/officeDocument/2006/relationships/image" Target="../media/image36.png"/><Relationship Id="rId4" Type="http://schemas.openxmlformats.org/officeDocument/2006/relationships/image" Target="../media/image30.png"/><Relationship Id="rId9" Type="http://schemas.openxmlformats.org/officeDocument/2006/relationships/image" Target="../media/image35.png"/></Relationships>
</file>

<file path=ppt/slides/_rels/slide15.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9.jpeg"/><Relationship Id="rId1" Type="http://schemas.openxmlformats.org/officeDocument/2006/relationships/slideLayout" Target="../slideLayouts/slideLayout4.xml"/><Relationship Id="rId5" Type="http://schemas.openxmlformats.org/officeDocument/2006/relationships/image" Target="../media/image42.png"/><Relationship Id="rId4" Type="http://schemas.openxmlformats.org/officeDocument/2006/relationships/image" Target="../media/image41.png"/></Relationships>
</file>

<file path=ppt/slides/_rels/slide16.xml.rels><?xml version="1.0" encoding="UTF-8" standalone="yes"?>
<Relationships xmlns="http://schemas.openxmlformats.org/package/2006/relationships"><Relationship Id="rId8" Type="http://schemas.openxmlformats.org/officeDocument/2006/relationships/image" Target="../media/image49.png"/><Relationship Id="rId3" Type="http://schemas.openxmlformats.org/officeDocument/2006/relationships/image" Target="../media/image44.png"/><Relationship Id="rId7" Type="http://schemas.openxmlformats.org/officeDocument/2006/relationships/image" Target="../media/image48.png"/><Relationship Id="rId2" Type="http://schemas.openxmlformats.org/officeDocument/2006/relationships/image" Target="../media/image43.jpeg"/><Relationship Id="rId1" Type="http://schemas.openxmlformats.org/officeDocument/2006/relationships/slideLayout" Target="../slideLayouts/slideLayout2.xml"/><Relationship Id="rId6" Type="http://schemas.openxmlformats.org/officeDocument/2006/relationships/image" Target="../media/image47.png"/><Relationship Id="rId5" Type="http://schemas.openxmlformats.org/officeDocument/2006/relationships/image" Target="../media/image46.png"/><Relationship Id="rId4" Type="http://schemas.openxmlformats.org/officeDocument/2006/relationships/image" Target="../media/image45.png"/><Relationship Id="rId9" Type="http://schemas.openxmlformats.org/officeDocument/2006/relationships/image" Target="../media/image50.png"/></Relationships>
</file>

<file path=ppt/slides/_rels/slide17.xml.rels><?xml version="1.0" encoding="UTF-8" standalone="yes"?>
<Relationships xmlns="http://schemas.openxmlformats.org/package/2006/relationships"><Relationship Id="rId2" Type="http://schemas.openxmlformats.org/officeDocument/2006/relationships/image" Target="../media/image51.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image" Target="../media/image52.jpeg"/><Relationship Id="rId1" Type="http://schemas.openxmlformats.org/officeDocument/2006/relationships/slideLayout" Target="../slideLayouts/slideLayout5.xml"/><Relationship Id="rId4" Type="http://schemas.openxmlformats.org/officeDocument/2006/relationships/image" Target="../media/image54.png"/></Relationships>
</file>

<file path=ppt/slides/_rels/slide19.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image" Target="../media/image2.png"/><Relationship Id="rId1" Type="http://schemas.openxmlformats.org/officeDocument/2006/relationships/slideLayout" Target="../slideLayouts/slideLayout5.xml"/><Relationship Id="rId5" Type="http://schemas.openxmlformats.org/officeDocument/2006/relationships/image" Target="../media/image57.png"/><Relationship Id="rId4" Type="http://schemas.openxmlformats.org/officeDocument/2006/relationships/image" Target="../media/image56.png"/></Relationships>
</file>

<file path=ppt/slides/_rels/slide2.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5.png"/><Relationship Id="rId7" Type="http://schemas.openxmlformats.org/officeDocument/2006/relationships/image" Target="../media/image9.png"/><Relationship Id="rId2" Type="http://schemas.openxmlformats.org/officeDocument/2006/relationships/image" Target="../media/image4.jpeg"/><Relationship Id="rId1" Type="http://schemas.openxmlformats.org/officeDocument/2006/relationships/slideLayout" Target="../slideLayouts/slideLayout4.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 Id="rId9" Type="http://schemas.openxmlformats.org/officeDocument/2006/relationships/image" Target="../media/image11.png"/></Relationships>
</file>

<file path=ppt/slides/_rels/slide3.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jpeg"/><Relationship Id="rId1" Type="http://schemas.openxmlformats.org/officeDocument/2006/relationships/slideLayout" Target="../slideLayouts/slideLayout5.xml"/><Relationship Id="rId5" Type="http://schemas.openxmlformats.org/officeDocument/2006/relationships/image" Target="../media/image18.png"/><Relationship Id="rId4" Type="http://schemas.openxmlformats.org/officeDocument/2006/relationships/image" Target="../media/image17.png"/></Relationships>
</file>

<file path=ppt/slides/_rels/slide7.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5.jpeg"/><Relationship Id="rId1" Type="http://schemas.openxmlformats.org/officeDocument/2006/relationships/slideLayout" Target="../slideLayouts/slideLayout2.xml"/><Relationship Id="rId6" Type="http://schemas.openxmlformats.org/officeDocument/2006/relationships/image" Target="../media/image22.png"/><Relationship Id="rId5" Type="http://schemas.openxmlformats.org/officeDocument/2006/relationships/image" Target="../media/image21.png"/><Relationship Id="rId4" Type="http://schemas.openxmlformats.org/officeDocument/2006/relationships/image" Target="../media/image20.png"/></Relationships>
</file>

<file path=ppt/slides/_rels/slide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jpeg"/><Relationship Id="rId1" Type="http://schemas.openxmlformats.org/officeDocument/2006/relationships/slideLayout" Target="../slideLayouts/slideLayout5.xml"/><Relationship Id="rId5" Type="http://schemas.openxmlformats.org/officeDocument/2006/relationships/image" Target="../media/image23.png"/><Relationship Id="rId4" Type="http://schemas.openxmlformats.org/officeDocument/2006/relationships/image" Target="../media/image17.png"/></Relationships>
</file>

<file path=ppt/slides/_rels/slide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jpeg"/><Relationship Id="rId1" Type="http://schemas.openxmlformats.org/officeDocument/2006/relationships/slideLayout" Target="../slideLayouts/slideLayout2.xml"/><Relationship Id="rId5" Type="http://schemas.openxmlformats.org/officeDocument/2006/relationships/image" Target="../media/image24.png"/><Relationship Id="rId4" Type="http://schemas.openxmlformats.org/officeDocument/2006/relationships/image" Target="../media/image17.png"/></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A334B683-FC30-BA42-AB15-0EDC8D7CDEA5}"/>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1884430" y="557346"/>
            <a:ext cx="7620000" cy="2540000"/>
          </a:xfrm>
          <a:prstGeom prst="rect">
            <a:avLst/>
          </a:prstGeom>
        </p:spPr>
      </p:pic>
      <p:pic>
        <p:nvPicPr>
          <p:cNvPr id="3" name="Picture 2">
            <a:extLst>
              <a:ext uri="{FF2B5EF4-FFF2-40B4-BE49-F238E27FC236}">
                <a16:creationId xmlns:a16="http://schemas.microsoft.com/office/drawing/2014/main" id="{5F0D32AC-8508-A248-ACF4-26CF3289F0D6}"/>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2413977" y="3188271"/>
            <a:ext cx="7364046" cy="2342299"/>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7" name="Rounded Rectangle 6">
            <a:extLst>
              <a:ext uri="{FF2B5EF4-FFF2-40B4-BE49-F238E27FC236}">
                <a16:creationId xmlns:a16="http://schemas.microsoft.com/office/drawing/2014/main" id="{ADB5F326-3A2D-A145-8F77-80AF95B2A0AF}"/>
              </a:ext>
            </a:extLst>
          </p:cNvPr>
          <p:cNvSpPr/>
          <p:nvPr/>
        </p:nvSpPr>
        <p:spPr>
          <a:xfrm>
            <a:off x="7979300" y="1981200"/>
            <a:ext cx="3603100" cy="2743200"/>
          </a:xfrm>
          <a:prstGeom prst="roundRect">
            <a:avLst/>
          </a:prstGeom>
          <a:solidFill>
            <a:schemeClr val="bg1"/>
          </a:solidFill>
          <a:ln>
            <a:noFill/>
          </a:ln>
          <a:effectLst>
            <a:outerShdw blurRad="311497" dist="121443"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3F3F3E"/>
              </a:solidFill>
            </a:endParaRPr>
          </a:p>
        </p:txBody>
      </p:sp>
      <p:sp>
        <p:nvSpPr>
          <p:cNvPr id="2" name="object 2"/>
          <p:cNvSpPr txBox="1"/>
          <p:nvPr/>
        </p:nvSpPr>
        <p:spPr>
          <a:xfrm>
            <a:off x="8252812" y="2219382"/>
            <a:ext cx="3214895" cy="2249077"/>
          </a:xfrm>
          <a:prstGeom prst="rect">
            <a:avLst/>
          </a:prstGeom>
        </p:spPr>
        <p:txBody>
          <a:bodyPr vert="horz" wrap="square" lIns="0" tIns="6985" rIns="0" bIns="0" rtlCol="0">
            <a:spAutoFit/>
          </a:bodyPr>
          <a:lstStyle/>
          <a:p>
            <a:pPr marL="12700" marR="5080">
              <a:lnSpc>
                <a:spcPct val="101899"/>
              </a:lnSpc>
              <a:spcBef>
                <a:spcPts val="55"/>
              </a:spcBef>
            </a:pPr>
            <a:r>
              <a:rPr sz="1800" dirty="0">
                <a:solidFill>
                  <a:srgbClr val="3F3F3E"/>
                </a:solidFill>
                <a:latin typeface="Arial"/>
                <a:cs typeface="Arial"/>
              </a:rPr>
              <a:t>Sometimes </a:t>
            </a:r>
            <a:r>
              <a:rPr sz="1800" spc="-5" dirty="0">
                <a:solidFill>
                  <a:srgbClr val="3F3F3E"/>
                </a:solidFill>
                <a:latin typeface="Arial"/>
                <a:cs typeface="Arial"/>
              </a:rPr>
              <a:t>what </a:t>
            </a:r>
            <a:r>
              <a:rPr sz="1800" dirty="0">
                <a:solidFill>
                  <a:srgbClr val="3F3F3E"/>
                </a:solidFill>
                <a:latin typeface="Arial"/>
                <a:cs typeface="Arial"/>
              </a:rPr>
              <a:t>starts </a:t>
            </a:r>
            <a:r>
              <a:rPr sz="1800" spc="-5" dirty="0">
                <a:solidFill>
                  <a:srgbClr val="3F3F3E"/>
                </a:solidFill>
                <a:latin typeface="Arial"/>
                <a:cs typeface="Arial"/>
              </a:rPr>
              <a:t>as </a:t>
            </a:r>
            <a:r>
              <a:rPr sz="1800" dirty="0">
                <a:solidFill>
                  <a:srgbClr val="3F3F3E"/>
                </a:solidFill>
                <a:latin typeface="Arial"/>
                <a:cs typeface="Arial"/>
              </a:rPr>
              <a:t>a </a:t>
            </a:r>
            <a:r>
              <a:rPr sz="1800" spc="-5" dirty="0">
                <a:solidFill>
                  <a:srgbClr val="3F3F3E"/>
                </a:solidFill>
                <a:latin typeface="Arial"/>
                <a:cs typeface="Arial"/>
              </a:rPr>
              <a:t>joke </a:t>
            </a:r>
            <a:r>
              <a:rPr sz="1800" dirty="0">
                <a:solidFill>
                  <a:srgbClr val="3F3F3E"/>
                </a:solidFill>
                <a:latin typeface="Arial"/>
                <a:cs typeface="Arial"/>
              </a:rPr>
              <a:t> can still really </a:t>
            </a:r>
            <a:r>
              <a:rPr sz="1800" spc="-5" dirty="0">
                <a:solidFill>
                  <a:srgbClr val="3F3F3E"/>
                </a:solidFill>
                <a:latin typeface="Arial"/>
                <a:cs typeface="Arial"/>
              </a:rPr>
              <a:t>hurt and upset </a:t>
            </a:r>
            <a:r>
              <a:rPr sz="1800" dirty="0">
                <a:solidFill>
                  <a:srgbClr val="3F3F3E"/>
                </a:solidFill>
                <a:latin typeface="Arial"/>
                <a:cs typeface="Arial"/>
              </a:rPr>
              <a:t> someone. </a:t>
            </a:r>
            <a:r>
              <a:rPr sz="1800" spc="-10" dirty="0">
                <a:solidFill>
                  <a:srgbClr val="3F3F3E"/>
                </a:solidFill>
                <a:latin typeface="Arial"/>
                <a:cs typeface="Arial"/>
              </a:rPr>
              <a:t>It’s </a:t>
            </a:r>
            <a:r>
              <a:rPr sz="1800" spc="-5" dirty="0">
                <a:solidFill>
                  <a:srgbClr val="3F3F3E"/>
                </a:solidFill>
                <a:latin typeface="Arial"/>
                <a:cs typeface="Arial"/>
              </a:rPr>
              <a:t>important </a:t>
            </a:r>
            <a:r>
              <a:rPr sz="1800" dirty="0">
                <a:solidFill>
                  <a:srgbClr val="3F3F3E"/>
                </a:solidFill>
                <a:latin typeface="Arial"/>
                <a:cs typeface="Arial"/>
              </a:rPr>
              <a:t>to think </a:t>
            </a:r>
            <a:r>
              <a:rPr sz="1800" spc="5" dirty="0">
                <a:solidFill>
                  <a:srgbClr val="3F3F3E"/>
                </a:solidFill>
                <a:latin typeface="Arial"/>
                <a:cs typeface="Arial"/>
              </a:rPr>
              <a:t> </a:t>
            </a:r>
            <a:r>
              <a:rPr sz="1800" spc="-5" dirty="0">
                <a:solidFill>
                  <a:srgbClr val="3F3F3E"/>
                </a:solidFill>
                <a:latin typeface="Arial"/>
                <a:cs typeface="Arial"/>
              </a:rPr>
              <a:t>about other </a:t>
            </a:r>
            <a:r>
              <a:rPr sz="1800" spc="-10" dirty="0">
                <a:solidFill>
                  <a:srgbClr val="3F3F3E"/>
                </a:solidFill>
                <a:latin typeface="Arial"/>
                <a:cs typeface="Arial"/>
              </a:rPr>
              <a:t>people’s </a:t>
            </a:r>
            <a:r>
              <a:rPr sz="1800" dirty="0">
                <a:solidFill>
                  <a:srgbClr val="3F3F3E"/>
                </a:solidFill>
                <a:latin typeface="Arial"/>
                <a:cs typeface="Arial"/>
              </a:rPr>
              <a:t>feelings. If </a:t>
            </a:r>
            <a:r>
              <a:rPr sz="1800" spc="5" dirty="0">
                <a:solidFill>
                  <a:srgbClr val="3F3F3E"/>
                </a:solidFill>
                <a:latin typeface="Arial"/>
                <a:cs typeface="Arial"/>
              </a:rPr>
              <a:t> </a:t>
            </a:r>
            <a:r>
              <a:rPr sz="1800" dirty="0">
                <a:solidFill>
                  <a:srgbClr val="3F3F3E"/>
                </a:solidFill>
                <a:latin typeface="Arial"/>
                <a:cs typeface="Arial"/>
              </a:rPr>
              <a:t>someone </a:t>
            </a:r>
            <a:r>
              <a:rPr sz="1800" spc="-5" dirty="0">
                <a:solidFill>
                  <a:srgbClr val="3F3F3E"/>
                </a:solidFill>
                <a:latin typeface="Arial"/>
                <a:cs typeface="Arial"/>
              </a:rPr>
              <a:t>asks </a:t>
            </a:r>
            <a:r>
              <a:rPr sz="1800" dirty="0">
                <a:solidFill>
                  <a:srgbClr val="3F3F3E"/>
                </a:solidFill>
                <a:latin typeface="Arial"/>
                <a:cs typeface="Arial"/>
              </a:rPr>
              <a:t>you to stop </a:t>
            </a:r>
            <a:r>
              <a:rPr sz="1800" spc="-5" dirty="0">
                <a:solidFill>
                  <a:srgbClr val="3F3F3E"/>
                </a:solidFill>
                <a:latin typeface="Arial"/>
                <a:cs typeface="Arial"/>
              </a:rPr>
              <a:t>or </a:t>
            </a:r>
            <a:r>
              <a:rPr sz="1800" dirty="0">
                <a:solidFill>
                  <a:srgbClr val="3F3F3E"/>
                </a:solidFill>
                <a:latin typeface="Arial"/>
                <a:cs typeface="Arial"/>
              </a:rPr>
              <a:t>you </a:t>
            </a:r>
            <a:r>
              <a:rPr sz="1800" spc="5" dirty="0">
                <a:solidFill>
                  <a:srgbClr val="3F3F3E"/>
                </a:solidFill>
                <a:latin typeface="Arial"/>
                <a:cs typeface="Arial"/>
              </a:rPr>
              <a:t> </a:t>
            </a:r>
            <a:r>
              <a:rPr sz="1800" dirty="0">
                <a:solidFill>
                  <a:srgbClr val="3F3F3E"/>
                </a:solidFill>
                <a:latin typeface="Arial"/>
                <a:cs typeface="Arial"/>
              </a:rPr>
              <a:t>think they </a:t>
            </a:r>
            <a:r>
              <a:rPr sz="1800" spc="-5" dirty="0">
                <a:solidFill>
                  <a:srgbClr val="3F3F3E"/>
                </a:solidFill>
                <a:latin typeface="Arial"/>
                <a:cs typeface="Arial"/>
              </a:rPr>
              <a:t>are upset </a:t>
            </a:r>
            <a:r>
              <a:rPr sz="1800" spc="-15" dirty="0">
                <a:solidFill>
                  <a:srgbClr val="3F3F3E"/>
                </a:solidFill>
                <a:latin typeface="Arial"/>
                <a:cs typeface="Arial"/>
              </a:rPr>
              <a:t>it’s </a:t>
            </a:r>
            <a:r>
              <a:rPr sz="1800" spc="-5" dirty="0">
                <a:solidFill>
                  <a:srgbClr val="3F3F3E"/>
                </a:solidFill>
                <a:latin typeface="Arial"/>
                <a:cs typeface="Arial"/>
              </a:rPr>
              <a:t>important </a:t>
            </a:r>
            <a:r>
              <a:rPr sz="1800" dirty="0">
                <a:solidFill>
                  <a:srgbClr val="3F3F3E"/>
                </a:solidFill>
                <a:latin typeface="Arial"/>
                <a:cs typeface="Arial"/>
              </a:rPr>
              <a:t> to</a:t>
            </a:r>
            <a:r>
              <a:rPr sz="1800" spc="-15" dirty="0">
                <a:solidFill>
                  <a:srgbClr val="3F3F3E"/>
                </a:solidFill>
                <a:latin typeface="Arial"/>
                <a:cs typeface="Arial"/>
              </a:rPr>
              <a:t> </a:t>
            </a:r>
            <a:r>
              <a:rPr sz="1800" spc="-5" dirty="0">
                <a:solidFill>
                  <a:srgbClr val="3F3F3E"/>
                </a:solidFill>
                <a:latin typeface="Arial"/>
                <a:cs typeface="Arial"/>
              </a:rPr>
              <a:t>listen</a:t>
            </a:r>
            <a:r>
              <a:rPr sz="1800" spc="-15" dirty="0">
                <a:solidFill>
                  <a:srgbClr val="3F3F3E"/>
                </a:solidFill>
                <a:latin typeface="Arial"/>
                <a:cs typeface="Arial"/>
              </a:rPr>
              <a:t> </a:t>
            </a:r>
            <a:r>
              <a:rPr sz="1800" spc="-5" dirty="0">
                <a:solidFill>
                  <a:srgbClr val="3F3F3E"/>
                </a:solidFill>
                <a:latin typeface="Arial"/>
                <a:cs typeface="Arial"/>
              </a:rPr>
              <a:t>and</a:t>
            </a:r>
            <a:r>
              <a:rPr sz="1800" spc="-15" dirty="0">
                <a:solidFill>
                  <a:srgbClr val="3F3F3E"/>
                </a:solidFill>
                <a:latin typeface="Arial"/>
                <a:cs typeface="Arial"/>
              </a:rPr>
              <a:t> </a:t>
            </a:r>
            <a:r>
              <a:rPr sz="1800" dirty="0">
                <a:solidFill>
                  <a:srgbClr val="3F3F3E"/>
                </a:solidFill>
                <a:latin typeface="Arial"/>
                <a:cs typeface="Arial"/>
              </a:rPr>
              <a:t>take</a:t>
            </a:r>
            <a:r>
              <a:rPr sz="1800" spc="-10" dirty="0">
                <a:solidFill>
                  <a:srgbClr val="3F3F3E"/>
                </a:solidFill>
                <a:latin typeface="Arial"/>
                <a:cs typeface="Arial"/>
              </a:rPr>
              <a:t> </a:t>
            </a:r>
            <a:r>
              <a:rPr sz="1800" dirty="0">
                <a:solidFill>
                  <a:srgbClr val="3F3F3E"/>
                </a:solidFill>
                <a:latin typeface="Arial"/>
                <a:cs typeface="Arial"/>
              </a:rPr>
              <a:t>time</a:t>
            </a:r>
            <a:r>
              <a:rPr sz="1800" spc="-10" dirty="0">
                <a:solidFill>
                  <a:srgbClr val="3F3F3E"/>
                </a:solidFill>
                <a:latin typeface="Arial"/>
                <a:cs typeface="Arial"/>
              </a:rPr>
              <a:t> </a:t>
            </a:r>
            <a:r>
              <a:rPr sz="1800" dirty="0">
                <a:solidFill>
                  <a:srgbClr val="3F3F3E"/>
                </a:solidFill>
                <a:latin typeface="Arial"/>
                <a:cs typeface="Arial"/>
              </a:rPr>
              <a:t>to</a:t>
            </a:r>
            <a:r>
              <a:rPr sz="1800" spc="-10" dirty="0">
                <a:solidFill>
                  <a:srgbClr val="3F3F3E"/>
                </a:solidFill>
                <a:latin typeface="Arial"/>
                <a:cs typeface="Arial"/>
              </a:rPr>
              <a:t> </a:t>
            </a:r>
            <a:r>
              <a:rPr sz="1800" dirty="0">
                <a:solidFill>
                  <a:srgbClr val="3F3F3E"/>
                </a:solidFill>
                <a:latin typeface="Arial"/>
                <a:cs typeface="Arial"/>
              </a:rPr>
              <a:t>say</a:t>
            </a:r>
            <a:r>
              <a:rPr sz="1800" spc="-10" dirty="0">
                <a:solidFill>
                  <a:srgbClr val="3F3F3E"/>
                </a:solidFill>
                <a:latin typeface="Arial"/>
                <a:cs typeface="Arial"/>
              </a:rPr>
              <a:t> </a:t>
            </a:r>
            <a:r>
              <a:rPr sz="1800" spc="-25" dirty="0">
                <a:solidFill>
                  <a:srgbClr val="3F3F3E"/>
                </a:solidFill>
                <a:latin typeface="Arial"/>
                <a:cs typeface="Arial"/>
              </a:rPr>
              <a:t>sorry.</a:t>
            </a:r>
            <a:endParaRPr sz="1800" dirty="0">
              <a:latin typeface="Arial"/>
              <a:cs typeface="Arial"/>
            </a:endParaRPr>
          </a:p>
        </p:txBody>
      </p:sp>
      <p:pic>
        <p:nvPicPr>
          <p:cNvPr id="3" name="Picture 2" descr="A picture containing icon&#10;&#10;Description automatically generated">
            <a:extLst>
              <a:ext uri="{FF2B5EF4-FFF2-40B4-BE49-F238E27FC236}">
                <a16:creationId xmlns:a16="http://schemas.microsoft.com/office/drawing/2014/main" id="{C7D37B4F-3EDF-2C4F-8453-107C6AD22809}"/>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7750639" y="1058125"/>
            <a:ext cx="1905000" cy="635000"/>
          </a:xfrm>
          <a:prstGeom prst="rect">
            <a:avLst/>
          </a:prstGeom>
        </p:spPr>
      </p:pic>
      <p:pic>
        <p:nvPicPr>
          <p:cNvPr id="4" name="Picture 3">
            <a:extLst>
              <a:ext uri="{FF2B5EF4-FFF2-40B4-BE49-F238E27FC236}">
                <a16:creationId xmlns:a16="http://schemas.microsoft.com/office/drawing/2014/main" id="{1C5A491E-C301-0E49-8C11-A2132B5930E9}"/>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8449617" y="835339"/>
            <a:ext cx="2980383" cy="993461"/>
          </a:xfrm>
          <a:prstGeom prst="rect">
            <a:avLst/>
          </a:prstGeom>
        </p:spPr>
      </p:pic>
      <p:pic>
        <p:nvPicPr>
          <p:cNvPr id="6" name="Picture 5" descr="A picture containing text, electronics, computer, display&#10;&#10;Description automatically generated">
            <a:extLst>
              <a:ext uri="{FF2B5EF4-FFF2-40B4-BE49-F238E27FC236}">
                <a16:creationId xmlns:a16="http://schemas.microsoft.com/office/drawing/2014/main" id="{C43A9695-F6FD-D848-B39E-DF5A7902088E}"/>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0" y="0"/>
            <a:ext cx="7912608" cy="68580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
                                        </p:tgtEl>
                                        <p:attrNameLst>
                                          <p:attrName>style.visibility</p:attrName>
                                        </p:attrNameLst>
                                      </p:cBhvr>
                                      <p:to>
                                        <p:strVal val="visible"/>
                                      </p:to>
                                    </p:set>
                                  </p:childTnLst>
                                </p:cTn>
                              </p:par>
                              <p:par>
                                <p:cTn id="9" presetID="8" presetClass="emph" presetSubtype="0" fill="hold" nodeType="withEffect">
                                  <p:stCondLst>
                                    <p:cond delay="0"/>
                                  </p:stCondLst>
                                  <p:childTnLst>
                                    <p:animRot by="21600000">
                                      <p:cBhvr>
                                        <p:cTn id="10" dur="1000" fill="hold"/>
                                        <p:tgtEl>
                                          <p:spTgt spid="4"/>
                                        </p:tgtEl>
                                        <p:attrNameLst>
                                          <p:attrName>r</p:attrName>
                                        </p:attrNameLst>
                                      </p:cBhvr>
                                    </p:animRot>
                                  </p:childTnLst>
                                </p:cTn>
                              </p:par>
                              <p:par>
                                <p:cTn id="11" presetID="1" presetClass="entr" presetSubtype="0" fill="hold" grpId="0" nodeType="withEffect">
                                  <p:stCondLst>
                                    <p:cond delay="0"/>
                                  </p:stCondLst>
                                  <p:childTnLst>
                                    <p:set>
                                      <p:cBhvr>
                                        <p:cTn id="12" dur="1" fill="hold">
                                          <p:stCondLst>
                                            <p:cond delay="0"/>
                                          </p:stCondLst>
                                        </p:cTn>
                                        <p:tgtEl>
                                          <p:spTgt spid="2"/>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7"/>
                                        </p:tgtEl>
                                        <p:attrNameLst>
                                          <p:attrName>style.visibility</p:attrName>
                                        </p:attrNameLst>
                                      </p:cBhvr>
                                      <p:to>
                                        <p:strVal val="visible"/>
                                      </p:to>
                                    </p:set>
                                  </p:childTnLst>
                                </p:cTn>
                              </p:par>
                              <p:par>
                                <p:cTn id="15" presetID="1" presetClass="entr" presetSubtype="0" fill="hold" grpId="1" nodeType="withEffect">
                                  <p:stCondLst>
                                    <p:cond delay="0"/>
                                  </p:stCondLst>
                                  <p:childTnLst>
                                    <p:set>
                                      <p:cBhvr>
                                        <p:cTn id="16" dur="1" fill="hold">
                                          <p:stCondLst>
                                            <p:cond delay="0"/>
                                          </p:stCondLst>
                                        </p:cTn>
                                        <p:tgtEl>
                                          <p:spTgt spid="7"/>
                                        </p:tgtEl>
                                        <p:attrNameLst>
                                          <p:attrName>style.visibility</p:attrName>
                                        </p:attrNameLst>
                                      </p:cBhvr>
                                      <p:to>
                                        <p:strVal val="visible"/>
                                      </p:to>
                                    </p:set>
                                  </p:childTnLst>
                                </p:cTn>
                              </p:par>
                              <p:par>
                                <p:cTn id="17" presetID="1" presetClass="entr" presetSubtype="0" fill="hold" grpId="2" nodeType="with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7" grpId="2" animBg="1"/>
      <p:bldP spid="2" grpId="0"/>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9" name="Rounded Rectangle 8">
            <a:extLst>
              <a:ext uri="{FF2B5EF4-FFF2-40B4-BE49-F238E27FC236}">
                <a16:creationId xmlns:a16="http://schemas.microsoft.com/office/drawing/2014/main" id="{2C960590-CFB2-C84B-A18C-09B87D61DBD7}"/>
              </a:ext>
            </a:extLst>
          </p:cNvPr>
          <p:cNvSpPr/>
          <p:nvPr/>
        </p:nvSpPr>
        <p:spPr>
          <a:xfrm>
            <a:off x="7924800" y="2485722"/>
            <a:ext cx="3962400" cy="3314154"/>
          </a:xfrm>
          <a:prstGeom prst="roundRect">
            <a:avLst/>
          </a:prstGeom>
          <a:solidFill>
            <a:schemeClr val="bg1"/>
          </a:solidFill>
          <a:ln>
            <a:noFill/>
          </a:ln>
          <a:effectLst>
            <a:outerShdw blurRad="311497" dist="121443"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3F3F3E"/>
              </a:solidFill>
            </a:endParaRPr>
          </a:p>
        </p:txBody>
      </p:sp>
      <p:sp>
        <p:nvSpPr>
          <p:cNvPr id="2" name="object 2"/>
          <p:cNvSpPr txBox="1"/>
          <p:nvPr/>
        </p:nvSpPr>
        <p:spPr>
          <a:xfrm>
            <a:off x="8229600" y="2757805"/>
            <a:ext cx="3489960" cy="2728595"/>
          </a:xfrm>
          <a:prstGeom prst="rect">
            <a:avLst/>
          </a:prstGeom>
        </p:spPr>
        <p:txBody>
          <a:bodyPr vert="horz" wrap="square" lIns="0" tIns="125730" rIns="0" bIns="0" rtlCol="0">
            <a:spAutoFit/>
          </a:bodyPr>
          <a:lstStyle/>
          <a:p>
            <a:pPr marL="12700">
              <a:lnSpc>
                <a:spcPct val="100000"/>
              </a:lnSpc>
              <a:spcBef>
                <a:spcPts val="990"/>
              </a:spcBef>
            </a:pPr>
            <a:r>
              <a:rPr sz="1800" dirty="0">
                <a:solidFill>
                  <a:srgbClr val="3F3F3E"/>
                </a:solidFill>
                <a:latin typeface="Arial"/>
                <a:cs typeface="Arial"/>
              </a:rPr>
              <a:t>This</a:t>
            </a:r>
            <a:r>
              <a:rPr sz="1800" spc="-20" dirty="0">
                <a:solidFill>
                  <a:srgbClr val="3F3F3E"/>
                </a:solidFill>
                <a:latin typeface="Arial"/>
                <a:cs typeface="Arial"/>
              </a:rPr>
              <a:t> </a:t>
            </a:r>
            <a:r>
              <a:rPr sz="1800" spc="-5" dirty="0">
                <a:solidFill>
                  <a:srgbClr val="3F3F3E"/>
                </a:solidFill>
                <a:latin typeface="Arial"/>
                <a:cs typeface="Arial"/>
              </a:rPr>
              <a:t>is</a:t>
            </a:r>
            <a:r>
              <a:rPr sz="1800" spc="-20" dirty="0">
                <a:solidFill>
                  <a:srgbClr val="3F3F3E"/>
                </a:solidFill>
                <a:latin typeface="Arial"/>
                <a:cs typeface="Arial"/>
              </a:rPr>
              <a:t> </a:t>
            </a:r>
            <a:r>
              <a:rPr sz="1800" dirty="0">
                <a:solidFill>
                  <a:srgbClr val="3F3F3E"/>
                </a:solidFill>
                <a:latin typeface="Arial"/>
                <a:cs typeface="Arial"/>
              </a:rPr>
              <a:t>a</a:t>
            </a:r>
            <a:r>
              <a:rPr sz="1800" spc="-25" dirty="0">
                <a:solidFill>
                  <a:srgbClr val="3F3F3E"/>
                </a:solidFill>
                <a:latin typeface="Arial"/>
                <a:cs typeface="Arial"/>
              </a:rPr>
              <a:t> </a:t>
            </a:r>
            <a:r>
              <a:rPr sz="1800" spc="-5" dirty="0">
                <a:solidFill>
                  <a:srgbClr val="3F3F3E"/>
                </a:solidFill>
                <a:latin typeface="Arial"/>
                <a:cs typeface="Arial"/>
              </a:rPr>
              <a:t>difficult</a:t>
            </a:r>
            <a:r>
              <a:rPr sz="1800" spc="-20" dirty="0">
                <a:solidFill>
                  <a:srgbClr val="3F3F3E"/>
                </a:solidFill>
                <a:latin typeface="Arial"/>
                <a:cs typeface="Arial"/>
              </a:rPr>
              <a:t> </a:t>
            </a:r>
            <a:r>
              <a:rPr sz="1800" spc="-5" dirty="0">
                <a:solidFill>
                  <a:srgbClr val="3F3F3E"/>
                </a:solidFill>
                <a:latin typeface="Arial"/>
                <a:cs typeface="Arial"/>
              </a:rPr>
              <a:t>one!</a:t>
            </a:r>
            <a:endParaRPr sz="1800" dirty="0">
              <a:latin typeface="Arial"/>
              <a:cs typeface="Arial"/>
            </a:endParaRPr>
          </a:p>
          <a:p>
            <a:pPr marL="12700" marR="5080">
              <a:lnSpc>
                <a:spcPct val="101899"/>
              </a:lnSpc>
              <a:spcBef>
                <a:spcPts val="850"/>
              </a:spcBef>
            </a:pPr>
            <a:r>
              <a:rPr sz="1800" spc="-15" dirty="0">
                <a:solidFill>
                  <a:srgbClr val="3F3F3E"/>
                </a:solidFill>
                <a:latin typeface="Arial"/>
                <a:cs typeface="Arial"/>
              </a:rPr>
              <a:t>Wanting </a:t>
            </a:r>
            <a:r>
              <a:rPr sz="1800" dirty="0">
                <a:solidFill>
                  <a:srgbClr val="3F3F3E"/>
                </a:solidFill>
                <a:latin typeface="Arial"/>
                <a:cs typeface="Arial"/>
              </a:rPr>
              <a:t>someone </a:t>
            </a:r>
            <a:r>
              <a:rPr sz="1800" spc="-5" dirty="0">
                <a:solidFill>
                  <a:srgbClr val="3F3F3E"/>
                </a:solidFill>
                <a:latin typeface="Arial"/>
                <a:cs typeface="Arial"/>
              </a:rPr>
              <a:t>on </a:t>
            </a:r>
            <a:r>
              <a:rPr sz="1800" dirty="0">
                <a:solidFill>
                  <a:srgbClr val="3F3F3E"/>
                </a:solidFill>
                <a:latin typeface="Arial"/>
                <a:cs typeface="Arial"/>
              </a:rPr>
              <a:t>your team </a:t>
            </a:r>
            <a:r>
              <a:rPr sz="1800" spc="5" dirty="0">
                <a:solidFill>
                  <a:srgbClr val="3F3F3E"/>
                </a:solidFill>
                <a:latin typeface="Arial"/>
                <a:cs typeface="Arial"/>
              </a:rPr>
              <a:t> </a:t>
            </a:r>
            <a:r>
              <a:rPr sz="1800" spc="-5" dirty="0">
                <a:solidFill>
                  <a:srgbClr val="3F3F3E"/>
                </a:solidFill>
                <a:latin typeface="Arial"/>
                <a:cs typeface="Arial"/>
              </a:rPr>
              <a:t>and </a:t>
            </a:r>
            <a:r>
              <a:rPr sz="1800" dirty="0">
                <a:solidFill>
                  <a:srgbClr val="3F3F3E"/>
                </a:solidFill>
                <a:latin typeface="Arial"/>
                <a:cs typeface="Arial"/>
              </a:rPr>
              <a:t>sending them a message </a:t>
            </a:r>
            <a:r>
              <a:rPr sz="1800" spc="-5" dirty="0">
                <a:solidFill>
                  <a:srgbClr val="3F3F3E"/>
                </a:solidFill>
                <a:latin typeface="Arial"/>
                <a:cs typeface="Arial"/>
              </a:rPr>
              <a:t>is </a:t>
            </a:r>
            <a:r>
              <a:rPr sz="1800" dirty="0">
                <a:solidFill>
                  <a:srgbClr val="3F3F3E"/>
                </a:solidFill>
                <a:latin typeface="Arial"/>
                <a:cs typeface="Arial"/>
              </a:rPr>
              <a:t> </a:t>
            </a:r>
            <a:r>
              <a:rPr sz="1800" spc="-5" dirty="0">
                <a:solidFill>
                  <a:srgbClr val="3F3F3E"/>
                </a:solidFill>
                <a:latin typeface="Arial"/>
                <a:cs typeface="Arial"/>
              </a:rPr>
              <a:t>nice</a:t>
            </a:r>
            <a:r>
              <a:rPr sz="1800" spc="50" dirty="0">
                <a:solidFill>
                  <a:srgbClr val="3F3F3E"/>
                </a:solidFill>
                <a:latin typeface="Arial"/>
                <a:cs typeface="Arial"/>
              </a:rPr>
              <a:t> </a:t>
            </a:r>
            <a:r>
              <a:rPr sz="1800" spc="-5" dirty="0">
                <a:solidFill>
                  <a:srgbClr val="3F3F3E"/>
                </a:solidFill>
                <a:latin typeface="Arial"/>
                <a:cs typeface="Arial"/>
              </a:rPr>
              <a:t>but</a:t>
            </a:r>
            <a:r>
              <a:rPr sz="1800" spc="50" dirty="0">
                <a:solidFill>
                  <a:srgbClr val="3F3F3E"/>
                </a:solidFill>
                <a:latin typeface="Arial"/>
                <a:cs typeface="Arial"/>
              </a:rPr>
              <a:t> </a:t>
            </a:r>
            <a:r>
              <a:rPr sz="1800" dirty="0">
                <a:solidFill>
                  <a:srgbClr val="3F3F3E"/>
                </a:solidFill>
                <a:latin typeface="Arial"/>
                <a:cs typeface="Arial"/>
              </a:rPr>
              <a:t>remember</a:t>
            </a:r>
            <a:r>
              <a:rPr sz="1800" spc="60" dirty="0">
                <a:solidFill>
                  <a:srgbClr val="3F3F3E"/>
                </a:solidFill>
                <a:latin typeface="Arial"/>
                <a:cs typeface="Arial"/>
              </a:rPr>
              <a:t> </a:t>
            </a:r>
            <a:r>
              <a:rPr sz="1800" spc="-15" dirty="0">
                <a:solidFill>
                  <a:srgbClr val="3F3F3E"/>
                </a:solidFill>
                <a:latin typeface="Arial"/>
                <a:cs typeface="Arial"/>
              </a:rPr>
              <a:t>it’s</a:t>
            </a:r>
            <a:r>
              <a:rPr sz="1800" spc="55" dirty="0">
                <a:solidFill>
                  <a:srgbClr val="3F3F3E"/>
                </a:solidFill>
                <a:latin typeface="Arial"/>
                <a:cs typeface="Arial"/>
              </a:rPr>
              <a:t> </a:t>
            </a:r>
            <a:r>
              <a:rPr sz="1800" spc="-5" dirty="0">
                <a:solidFill>
                  <a:srgbClr val="3F3F3E"/>
                </a:solidFill>
                <a:latin typeface="Arial"/>
                <a:cs typeface="Arial"/>
              </a:rPr>
              <a:t>important </a:t>
            </a:r>
            <a:r>
              <a:rPr sz="1800" dirty="0">
                <a:solidFill>
                  <a:srgbClr val="3F3F3E"/>
                </a:solidFill>
                <a:latin typeface="Arial"/>
                <a:cs typeface="Arial"/>
              </a:rPr>
              <a:t> to</a:t>
            </a:r>
            <a:r>
              <a:rPr sz="1800" spc="-30" dirty="0">
                <a:solidFill>
                  <a:srgbClr val="3F3F3E"/>
                </a:solidFill>
                <a:latin typeface="Arial"/>
                <a:cs typeface="Arial"/>
              </a:rPr>
              <a:t> </a:t>
            </a:r>
            <a:r>
              <a:rPr sz="1800" dirty="0">
                <a:solidFill>
                  <a:srgbClr val="3F3F3E"/>
                </a:solidFill>
                <a:latin typeface="Arial"/>
                <a:cs typeface="Arial"/>
              </a:rPr>
              <a:t>respect</a:t>
            </a:r>
            <a:r>
              <a:rPr sz="1800" spc="-30" dirty="0">
                <a:solidFill>
                  <a:srgbClr val="3F3F3E"/>
                </a:solidFill>
                <a:latin typeface="Arial"/>
                <a:cs typeface="Arial"/>
              </a:rPr>
              <a:t> </a:t>
            </a:r>
            <a:r>
              <a:rPr sz="1800" spc="-5" dirty="0">
                <a:solidFill>
                  <a:srgbClr val="3F3F3E"/>
                </a:solidFill>
                <a:latin typeface="Arial"/>
                <a:cs typeface="Arial"/>
              </a:rPr>
              <a:t>other</a:t>
            </a:r>
            <a:r>
              <a:rPr sz="1800" spc="-30" dirty="0">
                <a:solidFill>
                  <a:srgbClr val="3F3F3E"/>
                </a:solidFill>
                <a:latin typeface="Arial"/>
                <a:cs typeface="Arial"/>
              </a:rPr>
              <a:t> </a:t>
            </a:r>
            <a:r>
              <a:rPr sz="1800" spc="-5" dirty="0">
                <a:solidFill>
                  <a:srgbClr val="3F3F3E"/>
                </a:solidFill>
                <a:latin typeface="Arial"/>
                <a:cs typeface="Arial"/>
              </a:rPr>
              <a:t>peoples</a:t>
            </a:r>
            <a:r>
              <a:rPr sz="1800" spc="-30" dirty="0">
                <a:solidFill>
                  <a:srgbClr val="3F3F3E"/>
                </a:solidFill>
                <a:latin typeface="Arial"/>
                <a:cs typeface="Arial"/>
              </a:rPr>
              <a:t> </a:t>
            </a:r>
            <a:r>
              <a:rPr sz="1800" spc="-5" dirty="0">
                <a:solidFill>
                  <a:srgbClr val="3F3F3E"/>
                </a:solidFill>
                <a:latin typeface="Arial"/>
                <a:cs typeface="Arial"/>
              </a:rPr>
              <a:t>decisions </a:t>
            </a:r>
            <a:r>
              <a:rPr sz="1800" spc="-484" dirty="0">
                <a:solidFill>
                  <a:srgbClr val="3F3F3E"/>
                </a:solidFill>
                <a:latin typeface="Arial"/>
                <a:cs typeface="Arial"/>
              </a:rPr>
              <a:t> </a:t>
            </a:r>
            <a:r>
              <a:rPr sz="1800" spc="-5" dirty="0">
                <a:solidFill>
                  <a:srgbClr val="3F3F3E"/>
                </a:solidFill>
                <a:latin typeface="Arial"/>
                <a:cs typeface="Arial"/>
              </a:rPr>
              <a:t>and</a:t>
            </a:r>
            <a:r>
              <a:rPr sz="1800" spc="-10" dirty="0">
                <a:solidFill>
                  <a:srgbClr val="3F3F3E"/>
                </a:solidFill>
                <a:latin typeface="Arial"/>
                <a:cs typeface="Arial"/>
              </a:rPr>
              <a:t> </a:t>
            </a:r>
            <a:r>
              <a:rPr sz="1800" spc="-5" dirty="0">
                <a:solidFill>
                  <a:srgbClr val="3F3F3E"/>
                </a:solidFill>
                <a:latin typeface="Arial"/>
                <a:cs typeface="Arial"/>
              </a:rPr>
              <a:t>boundaries.</a:t>
            </a:r>
            <a:endParaRPr sz="1800" dirty="0">
              <a:latin typeface="Arial"/>
              <a:cs typeface="Arial"/>
            </a:endParaRPr>
          </a:p>
          <a:p>
            <a:pPr>
              <a:lnSpc>
                <a:spcPct val="100000"/>
              </a:lnSpc>
              <a:spcBef>
                <a:spcPts val="25"/>
              </a:spcBef>
            </a:pPr>
            <a:endParaRPr sz="1700" dirty="0">
              <a:latin typeface="Arial"/>
              <a:cs typeface="Arial"/>
            </a:endParaRPr>
          </a:p>
          <a:p>
            <a:pPr marL="12700" marR="166370">
              <a:lnSpc>
                <a:spcPct val="101899"/>
              </a:lnSpc>
            </a:pPr>
            <a:r>
              <a:rPr sz="1800" b="1" dirty="0">
                <a:solidFill>
                  <a:srgbClr val="3F3F3E"/>
                </a:solidFill>
                <a:latin typeface="Arial"/>
                <a:cs typeface="Arial"/>
              </a:rPr>
              <a:t>What</a:t>
            </a:r>
            <a:r>
              <a:rPr sz="1800" b="1" spc="-35" dirty="0">
                <a:solidFill>
                  <a:srgbClr val="3F3F3E"/>
                </a:solidFill>
                <a:latin typeface="Arial"/>
                <a:cs typeface="Arial"/>
              </a:rPr>
              <a:t> </a:t>
            </a:r>
            <a:r>
              <a:rPr sz="1800" b="1" spc="-5" dirty="0">
                <a:solidFill>
                  <a:srgbClr val="3F3F3E"/>
                </a:solidFill>
                <a:latin typeface="Arial"/>
                <a:cs typeface="Arial"/>
              </a:rPr>
              <a:t>could</a:t>
            </a:r>
            <a:r>
              <a:rPr sz="1800" b="1" spc="-35" dirty="0">
                <a:solidFill>
                  <a:srgbClr val="3F3F3E"/>
                </a:solidFill>
                <a:latin typeface="Arial"/>
                <a:cs typeface="Arial"/>
              </a:rPr>
              <a:t> </a:t>
            </a:r>
            <a:r>
              <a:rPr sz="1800" b="1" dirty="0">
                <a:solidFill>
                  <a:srgbClr val="1A4BD4"/>
                </a:solidFill>
                <a:latin typeface="Arial"/>
                <a:cs typeface="Arial"/>
              </a:rPr>
              <a:t>Shad0wsleeper</a:t>
            </a:r>
            <a:r>
              <a:rPr sz="1800" b="1" spc="-30" dirty="0">
                <a:solidFill>
                  <a:srgbClr val="1A4BD4"/>
                </a:solidFill>
                <a:latin typeface="Arial"/>
                <a:cs typeface="Arial"/>
              </a:rPr>
              <a:t> </a:t>
            </a:r>
            <a:r>
              <a:rPr sz="1800" b="1" dirty="0">
                <a:solidFill>
                  <a:srgbClr val="3F3F3E"/>
                </a:solidFill>
                <a:latin typeface="Arial"/>
                <a:cs typeface="Arial"/>
              </a:rPr>
              <a:t>do </a:t>
            </a:r>
            <a:r>
              <a:rPr sz="1800" b="1" spc="-484" dirty="0">
                <a:solidFill>
                  <a:srgbClr val="3F3F3E"/>
                </a:solidFill>
                <a:latin typeface="Arial"/>
                <a:cs typeface="Arial"/>
              </a:rPr>
              <a:t> </a:t>
            </a:r>
            <a:r>
              <a:rPr sz="1800" b="1" dirty="0">
                <a:solidFill>
                  <a:srgbClr val="3F3F3E"/>
                </a:solidFill>
                <a:latin typeface="Arial"/>
                <a:cs typeface="Arial"/>
              </a:rPr>
              <a:t>or</a:t>
            </a:r>
            <a:r>
              <a:rPr sz="1800" b="1" spc="-5" dirty="0">
                <a:solidFill>
                  <a:srgbClr val="3F3F3E"/>
                </a:solidFill>
                <a:latin typeface="Arial"/>
                <a:cs typeface="Arial"/>
              </a:rPr>
              <a:t> say</a:t>
            </a:r>
            <a:r>
              <a:rPr sz="1800" b="1" spc="-10" dirty="0">
                <a:solidFill>
                  <a:srgbClr val="3F3F3E"/>
                </a:solidFill>
                <a:latin typeface="Arial"/>
                <a:cs typeface="Arial"/>
              </a:rPr>
              <a:t> </a:t>
            </a:r>
            <a:r>
              <a:rPr sz="1800" b="1" dirty="0">
                <a:solidFill>
                  <a:srgbClr val="3F3F3E"/>
                </a:solidFill>
                <a:latin typeface="Arial"/>
                <a:cs typeface="Arial"/>
              </a:rPr>
              <a:t>instead?</a:t>
            </a:r>
            <a:endParaRPr sz="1800" dirty="0">
              <a:latin typeface="Arial"/>
              <a:cs typeface="Arial"/>
            </a:endParaRPr>
          </a:p>
        </p:txBody>
      </p:sp>
      <p:pic>
        <p:nvPicPr>
          <p:cNvPr id="3" name="Picture 2" descr="A picture containing icon&#10;&#10;Description automatically generated">
            <a:extLst>
              <a:ext uri="{FF2B5EF4-FFF2-40B4-BE49-F238E27FC236}">
                <a16:creationId xmlns:a16="http://schemas.microsoft.com/office/drawing/2014/main" id="{FE59E4DE-E8AE-234B-9C48-BFE89917472E}"/>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7750639" y="1058125"/>
            <a:ext cx="1905000" cy="635000"/>
          </a:xfrm>
          <a:prstGeom prst="rect">
            <a:avLst/>
          </a:prstGeom>
        </p:spPr>
      </p:pic>
      <p:pic>
        <p:nvPicPr>
          <p:cNvPr id="4" name="Picture 3">
            <a:extLst>
              <a:ext uri="{FF2B5EF4-FFF2-40B4-BE49-F238E27FC236}">
                <a16:creationId xmlns:a16="http://schemas.microsoft.com/office/drawing/2014/main" id="{5EF39380-56A5-AC49-958E-A5EA4A22B34D}"/>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8449617" y="835339"/>
            <a:ext cx="2980383" cy="993461"/>
          </a:xfrm>
          <a:prstGeom prst="rect">
            <a:avLst/>
          </a:prstGeom>
        </p:spPr>
      </p:pic>
      <p:pic>
        <p:nvPicPr>
          <p:cNvPr id="5" name="Picture 4" descr="A picture containing text&#10;&#10;Description automatically generated">
            <a:extLst>
              <a:ext uri="{FF2B5EF4-FFF2-40B4-BE49-F238E27FC236}">
                <a16:creationId xmlns:a16="http://schemas.microsoft.com/office/drawing/2014/main" id="{6489E5AB-1F13-ED48-B09E-0C86FB5E151B}"/>
              </a:ext>
            </a:extLst>
          </p:cNvPr>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7967576" y="1715046"/>
            <a:ext cx="1905000" cy="635000"/>
          </a:xfrm>
          <a:prstGeom prst="rect">
            <a:avLst/>
          </a:prstGeom>
        </p:spPr>
      </p:pic>
      <p:pic>
        <p:nvPicPr>
          <p:cNvPr id="6" name="Picture 5">
            <a:extLst>
              <a:ext uri="{FF2B5EF4-FFF2-40B4-BE49-F238E27FC236}">
                <a16:creationId xmlns:a16="http://schemas.microsoft.com/office/drawing/2014/main" id="{6CB51455-427B-5747-9652-85D8F2F96CE8}"/>
              </a:ext>
            </a:extLst>
          </p:cNvPr>
          <p:cNvPicPr>
            <a:picLocks noChangeAspect="1"/>
          </p:cNvPicPr>
          <p:nvPr/>
        </p:nvPicPr>
        <p:blipFill>
          <a:blip r:embed="rId6">
            <a:extLst>
              <a:ext uri="{28A0092B-C50C-407E-A947-70E740481C1C}">
                <a14:useLocalDpi xmlns:a14="http://schemas.microsoft.com/office/drawing/2010/main"/>
              </a:ext>
            </a:extLst>
          </a:blip>
          <a:stretch>
            <a:fillRect/>
          </a:stretch>
        </p:blipFill>
        <p:spPr>
          <a:xfrm>
            <a:off x="8773586" y="1562645"/>
            <a:ext cx="2980383" cy="993461"/>
          </a:xfrm>
          <a:prstGeom prst="rect">
            <a:avLst/>
          </a:prstGeom>
        </p:spPr>
      </p:pic>
      <p:pic>
        <p:nvPicPr>
          <p:cNvPr id="8" name="Picture 7" descr="A picture containing text, screenshot, electronics&#10;&#10;Description automatically generated">
            <a:extLst>
              <a:ext uri="{FF2B5EF4-FFF2-40B4-BE49-F238E27FC236}">
                <a16:creationId xmlns:a16="http://schemas.microsoft.com/office/drawing/2014/main" id="{E249BE34-5D91-1941-8136-C0462BAD33ED}"/>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0" y="0"/>
            <a:ext cx="7973568" cy="68580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
                                        </p:tgtEl>
                                        <p:attrNameLst>
                                          <p:attrName>style.visibility</p:attrName>
                                        </p:attrNameLst>
                                      </p:cBhvr>
                                      <p:to>
                                        <p:strVal val="visible"/>
                                      </p:to>
                                    </p:set>
                                  </p:childTnLst>
                                </p:cTn>
                              </p:par>
                              <p:par>
                                <p:cTn id="9" presetID="8" presetClass="emph" presetSubtype="0" fill="hold" nodeType="withEffect">
                                  <p:stCondLst>
                                    <p:cond delay="0"/>
                                  </p:stCondLst>
                                  <p:childTnLst>
                                    <p:animRot by="21600000">
                                      <p:cBhvr>
                                        <p:cTn id="10" dur="1000" fill="hold"/>
                                        <p:tgtEl>
                                          <p:spTgt spid="4"/>
                                        </p:tgtEl>
                                        <p:attrNameLst>
                                          <p:attrName>r</p:attrName>
                                        </p:attrNameLst>
                                      </p:cBhvr>
                                    </p:animRot>
                                  </p:childTnLst>
                                </p:cTn>
                              </p:par>
                              <p:par>
                                <p:cTn id="11" presetID="1" presetClass="entr" presetSubtype="0" fill="hold" nodeType="withEffect">
                                  <p:stCondLst>
                                    <p:cond delay="0"/>
                                  </p:stCondLst>
                                  <p:childTnLst>
                                    <p:set>
                                      <p:cBhvr>
                                        <p:cTn id="12" dur="1" fill="hold">
                                          <p:stCondLst>
                                            <p:cond delay="0"/>
                                          </p:stCondLst>
                                        </p:cTn>
                                        <p:tgtEl>
                                          <p:spTgt spid="5"/>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6"/>
                                        </p:tgtEl>
                                        <p:attrNameLst>
                                          <p:attrName>style.visibility</p:attrName>
                                        </p:attrNameLst>
                                      </p:cBhvr>
                                      <p:to>
                                        <p:strVal val="visible"/>
                                      </p:to>
                                    </p:set>
                                  </p:childTnLst>
                                </p:cTn>
                              </p:par>
                              <p:par>
                                <p:cTn id="15" presetID="8" presetClass="emph" presetSubtype="0" fill="hold" nodeType="withEffect">
                                  <p:stCondLst>
                                    <p:cond delay="0"/>
                                  </p:stCondLst>
                                  <p:childTnLst>
                                    <p:animRot by="21600000">
                                      <p:cBhvr>
                                        <p:cTn id="16" dur="1000" fill="hold"/>
                                        <p:tgtEl>
                                          <p:spTgt spid="6"/>
                                        </p:tgtEl>
                                        <p:attrNameLst>
                                          <p:attrName>r</p:attrName>
                                        </p:attrNameLst>
                                      </p:cBhvr>
                                    </p:animRot>
                                  </p:childTnLst>
                                </p:cTn>
                              </p:par>
                              <p:par>
                                <p:cTn id="17" presetID="1" presetClass="entr" presetSubtype="0" fill="hold" grpId="0" nodeType="withEffect">
                                  <p:stCondLst>
                                    <p:cond delay="0"/>
                                  </p:stCondLst>
                                  <p:childTnLst>
                                    <p:set>
                                      <p:cBhvr>
                                        <p:cTn id="18" dur="1" fill="hold">
                                          <p:stCondLst>
                                            <p:cond delay="0"/>
                                          </p:stCondLst>
                                        </p:cTn>
                                        <p:tgtEl>
                                          <p:spTgt spid="2"/>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9"/>
                                        </p:tgtEl>
                                        <p:attrNameLst>
                                          <p:attrName>style.visibility</p:attrName>
                                        </p:attrNameLst>
                                      </p:cBhvr>
                                      <p:to>
                                        <p:strVal val="visible"/>
                                      </p:to>
                                    </p:set>
                                  </p:childTnLst>
                                </p:cTn>
                              </p:par>
                              <p:par>
                                <p:cTn id="21" presetID="1" presetClass="entr" presetSubtype="0" fill="hold" grpId="1" nodeType="withEffect">
                                  <p:stCondLst>
                                    <p:cond delay="0"/>
                                  </p:stCondLst>
                                  <p:childTnLst>
                                    <p:set>
                                      <p:cBhvr>
                                        <p:cTn id="22" dur="1" fill="hold">
                                          <p:stCondLst>
                                            <p:cond delay="0"/>
                                          </p:stCondLst>
                                        </p:cTn>
                                        <p:tgtEl>
                                          <p:spTgt spid="9"/>
                                        </p:tgtEl>
                                        <p:attrNameLst>
                                          <p:attrName>style.visibility</p:attrName>
                                        </p:attrNameLst>
                                      </p:cBhvr>
                                      <p:to>
                                        <p:strVal val="visible"/>
                                      </p:to>
                                    </p:set>
                                  </p:childTnLst>
                                </p:cTn>
                              </p:par>
                              <p:par>
                                <p:cTn id="23" presetID="1" presetClass="entr" presetSubtype="0" fill="hold" grpId="2" nodeType="withEffect">
                                  <p:stCondLst>
                                    <p:cond delay="0"/>
                                  </p:stCondLst>
                                  <p:childTnLst>
                                    <p:set>
                                      <p:cBhvr>
                                        <p:cTn id="24"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9" grpId="1" animBg="1"/>
      <p:bldP spid="9" grpId="2" animBg="1"/>
      <p:bldP spid="2" grpId="0"/>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7" name="Rounded Rectangle 6">
            <a:extLst>
              <a:ext uri="{FF2B5EF4-FFF2-40B4-BE49-F238E27FC236}">
                <a16:creationId xmlns:a16="http://schemas.microsoft.com/office/drawing/2014/main" id="{95BE3C0B-ACDF-BB42-BA8D-3DE1C55C294F}"/>
              </a:ext>
            </a:extLst>
          </p:cNvPr>
          <p:cNvSpPr/>
          <p:nvPr/>
        </p:nvSpPr>
        <p:spPr>
          <a:xfrm>
            <a:off x="7967576" y="2136460"/>
            <a:ext cx="3919624" cy="3807140"/>
          </a:xfrm>
          <a:prstGeom prst="roundRect">
            <a:avLst/>
          </a:prstGeom>
          <a:solidFill>
            <a:schemeClr val="bg1"/>
          </a:solidFill>
          <a:ln>
            <a:noFill/>
          </a:ln>
          <a:effectLst>
            <a:outerShdw blurRad="311497" dist="121443"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3F3F3E"/>
              </a:solidFill>
            </a:endParaRPr>
          </a:p>
        </p:txBody>
      </p:sp>
      <p:sp>
        <p:nvSpPr>
          <p:cNvPr id="2" name="object 2"/>
          <p:cNvSpPr txBox="1"/>
          <p:nvPr/>
        </p:nvSpPr>
        <p:spPr>
          <a:xfrm>
            <a:off x="8202296" y="2479677"/>
            <a:ext cx="3532504" cy="3174365"/>
          </a:xfrm>
          <a:prstGeom prst="rect">
            <a:avLst/>
          </a:prstGeom>
        </p:spPr>
        <p:txBody>
          <a:bodyPr vert="horz" wrap="square" lIns="0" tIns="6985" rIns="0" bIns="0" rtlCol="0">
            <a:spAutoFit/>
          </a:bodyPr>
          <a:lstStyle/>
          <a:p>
            <a:pPr marL="12700" marR="779780">
              <a:lnSpc>
                <a:spcPct val="101899"/>
              </a:lnSpc>
              <a:spcBef>
                <a:spcPts val="55"/>
              </a:spcBef>
            </a:pPr>
            <a:r>
              <a:rPr sz="1800" dirty="0">
                <a:solidFill>
                  <a:srgbClr val="3F3F3E"/>
                </a:solidFill>
                <a:latin typeface="Arial"/>
                <a:cs typeface="Arial"/>
              </a:rPr>
              <a:t>It </a:t>
            </a:r>
            <a:r>
              <a:rPr sz="1800" spc="-5" dirty="0">
                <a:solidFill>
                  <a:srgbClr val="3F3F3E"/>
                </a:solidFill>
                <a:latin typeface="Arial"/>
                <a:cs typeface="Arial"/>
              </a:rPr>
              <a:t>wasn’t nice or </a:t>
            </a:r>
            <a:r>
              <a:rPr sz="1800" dirty="0">
                <a:solidFill>
                  <a:srgbClr val="3F3F3E"/>
                </a:solidFill>
                <a:latin typeface="Arial"/>
                <a:cs typeface="Arial"/>
              </a:rPr>
              <a:t>respectful </a:t>
            </a:r>
            <a:r>
              <a:rPr sz="1800" spc="5" dirty="0">
                <a:solidFill>
                  <a:srgbClr val="3F3F3E"/>
                </a:solidFill>
                <a:latin typeface="Arial"/>
                <a:cs typeface="Arial"/>
              </a:rPr>
              <a:t> </a:t>
            </a:r>
            <a:r>
              <a:rPr sz="1800" spc="-5" dirty="0">
                <a:solidFill>
                  <a:srgbClr val="3F3F3E"/>
                </a:solidFill>
                <a:latin typeface="Arial"/>
                <a:cs typeface="Arial"/>
              </a:rPr>
              <a:t>of</a:t>
            </a:r>
            <a:r>
              <a:rPr sz="1800" spc="-25" dirty="0">
                <a:solidFill>
                  <a:srgbClr val="3F3F3E"/>
                </a:solidFill>
                <a:latin typeface="Arial"/>
                <a:cs typeface="Arial"/>
              </a:rPr>
              <a:t> </a:t>
            </a:r>
            <a:r>
              <a:rPr sz="1800" dirty="0">
                <a:solidFill>
                  <a:srgbClr val="3F3F3E"/>
                </a:solidFill>
                <a:latin typeface="Arial"/>
                <a:cs typeface="Arial"/>
              </a:rPr>
              <a:t>the</a:t>
            </a:r>
            <a:r>
              <a:rPr sz="1800" spc="-15" dirty="0">
                <a:solidFill>
                  <a:srgbClr val="3F3F3E"/>
                </a:solidFill>
                <a:latin typeface="Arial"/>
                <a:cs typeface="Arial"/>
              </a:rPr>
              <a:t> </a:t>
            </a:r>
            <a:r>
              <a:rPr sz="1800" spc="-5" dirty="0">
                <a:solidFill>
                  <a:srgbClr val="3F3F3E"/>
                </a:solidFill>
                <a:latin typeface="Arial"/>
                <a:cs typeface="Arial"/>
              </a:rPr>
              <a:t>other</a:t>
            </a:r>
            <a:r>
              <a:rPr sz="1800" spc="-20" dirty="0">
                <a:solidFill>
                  <a:srgbClr val="3F3F3E"/>
                </a:solidFill>
                <a:latin typeface="Arial"/>
                <a:cs typeface="Arial"/>
              </a:rPr>
              <a:t> </a:t>
            </a:r>
            <a:r>
              <a:rPr sz="1800" spc="-5" dirty="0">
                <a:solidFill>
                  <a:srgbClr val="3F3F3E"/>
                </a:solidFill>
                <a:latin typeface="Arial"/>
                <a:cs typeface="Arial"/>
              </a:rPr>
              <a:t>players</a:t>
            </a:r>
            <a:r>
              <a:rPr sz="1800" spc="-25" dirty="0">
                <a:solidFill>
                  <a:srgbClr val="3F3F3E"/>
                </a:solidFill>
                <a:latin typeface="Arial"/>
                <a:cs typeface="Arial"/>
              </a:rPr>
              <a:t> </a:t>
            </a:r>
            <a:r>
              <a:rPr sz="1800" dirty="0">
                <a:solidFill>
                  <a:srgbClr val="3F3F3E"/>
                </a:solidFill>
                <a:latin typeface="Arial"/>
                <a:cs typeface="Arial"/>
              </a:rPr>
              <a:t>to</a:t>
            </a:r>
            <a:r>
              <a:rPr sz="1800" spc="-15" dirty="0">
                <a:solidFill>
                  <a:srgbClr val="3F3F3E"/>
                </a:solidFill>
                <a:latin typeface="Arial"/>
                <a:cs typeface="Arial"/>
              </a:rPr>
              <a:t> </a:t>
            </a:r>
            <a:r>
              <a:rPr sz="1800" dirty="0">
                <a:solidFill>
                  <a:srgbClr val="3F3F3E"/>
                </a:solidFill>
                <a:latin typeface="Arial"/>
                <a:cs typeface="Arial"/>
              </a:rPr>
              <a:t>treat</a:t>
            </a:r>
            <a:endParaRPr sz="1800" dirty="0">
              <a:latin typeface="Arial"/>
              <a:cs typeface="Arial"/>
            </a:endParaRPr>
          </a:p>
          <a:p>
            <a:pPr marL="12700">
              <a:lnSpc>
                <a:spcPct val="100000"/>
              </a:lnSpc>
              <a:spcBef>
                <a:spcPts val="40"/>
              </a:spcBef>
            </a:pPr>
            <a:r>
              <a:rPr sz="1800" b="1" spc="-5" dirty="0">
                <a:solidFill>
                  <a:srgbClr val="6169D8"/>
                </a:solidFill>
                <a:latin typeface="Arial"/>
                <a:cs typeface="Arial"/>
              </a:rPr>
              <a:t>Day_dream_queen</a:t>
            </a:r>
            <a:r>
              <a:rPr sz="1800" b="1" spc="-30" dirty="0">
                <a:solidFill>
                  <a:srgbClr val="6169D8"/>
                </a:solidFill>
                <a:latin typeface="Arial"/>
                <a:cs typeface="Arial"/>
              </a:rPr>
              <a:t> </a:t>
            </a:r>
            <a:r>
              <a:rPr sz="1800" spc="-5" dirty="0">
                <a:solidFill>
                  <a:srgbClr val="3F3F3E"/>
                </a:solidFill>
                <a:latin typeface="Arial"/>
                <a:cs typeface="Arial"/>
              </a:rPr>
              <a:t>like</a:t>
            </a:r>
            <a:r>
              <a:rPr sz="1800" spc="-35" dirty="0">
                <a:solidFill>
                  <a:srgbClr val="3F3F3E"/>
                </a:solidFill>
                <a:latin typeface="Arial"/>
                <a:cs typeface="Arial"/>
              </a:rPr>
              <a:t> </a:t>
            </a:r>
            <a:r>
              <a:rPr sz="1800" dirty="0">
                <a:solidFill>
                  <a:srgbClr val="3F3F3E"/>
                </a:solidFill>
                <a:latin typeface="Arial"/>
                <a:cs typeface="Arial"/>
              </a:rPr>
              <a:t>that.</a:t>
            </a:r>
            <a:endParaRPr sz="1800" dirty="0">
              <a:latin typeface="Arial"/>
              <a:cs typeface="Arial"/>
            </a:endParaRPr>
          </a:p>
          <a:p>
            <a:pPr marL="12700" marR="5080">
              <a:lnSpc>
                <a:spcPct val="101899"/>
              </a:lnSpc>
              <a:spcBef>
                <a:spcPts val="850"/>
              </a:spcBef>
            </a:pPr>
            <a:r>
              <a:rPr sz="1800" dirty="0">
                <a:solidFill>
                  <a:srgbClr val="3F3F3E"/>
                </a:solidFill>
                <a:latin typeface="Arial"/>
                <a:cs typeface="Arial"/>
              </a:rPr>
              <a:t>But </a:t>
            </a:r>
            <a:r>
              <a:rPr sz="1800" spc="-5" dirty="0">
                <a:solidFill>
                  <a:srgbClr val="3F3F3E"/>
                </a:solidFill>
                <a:latin typeface="Arial"/>
                <a:cs typeface="Arial"/>
              </a:rPr>
              <a:t>even if </a:t>
            </a:r>
            <a:r>
              <a:rPr sz="1800" dirty="0">
                <a:solidFill>
                  <a:srgbClr val="3F3F3E"/>
                </a:solidFill>
                <a:latin typeface="Arial"/>
                <a:cs typeface="Arial"/>
              </a:rPr>
              <a:t>someone </a:t>
            </a:r>
            <a:r>
              <a:rPr sz="1800" spc="-5" dirty="0">
                <a:solidFill>
                  <a:srgbClr val="3F3F3E"/>
                </a:solidFill>
                <a:latin typeface="Arial"/>
                <a:cs typeface="Arial"/>
              </a:rPr>
              <a:t>has been </a:t>
            </a:r>
            <a:r>
              <a:rPr sz="1800" dirty="0">
                <a:solidFill>
                  <a:srgbClr val="3F3F3E"/>
                </a:solidFill>
                <a:latin typeface="Arial"/>
                <a:cs typeface="Arial"/>
              </a:rPr>
              <a:t> </a:t>
            </a:r>
            <a:r>
              <a:rPr sz="1800" spc="-5" dirty="0">
                <a:solidFill>
                  <a:srgbClr val="3F3F3E"/>
                </a:solidFill>
                <a:latin typeface="Arial"/>
                <a:cs typeface="Arial"/>
              </a:rPr>
              <a:t>unkind,</a:t>
            </a:r>
            <a:r>
              <a:rPr sz="1800" spc="-25" dirty="0">
                <a:solidFill>
                  <a:srgbClr val="3F3F3E"/>
                </a:solidFill>
                <a:latin typeface="Arial"/>
                <a:cs typeface="Arial"/>
              </a:rPr>
              <a:t> </a:t>
            </a:r>
            <a:r>
              <a:rPr sz="1800" spc="-5" dirty="0">
                <a:solidFill>
                  <a:srgbClr val="3F3F3E"/>
                </a:solidFill>
                <a:latin typeface="Arial"/>
                <a:cs typeface="Arial"/>
              </a:rPr>
              <a:t>or</a:t>
            </a:r>
            <a:r>
              <a:rPr sz="1800" spc="-20" dirty="0">
                <a:solidFill>
                  <a:srgbClr val="3F3F3E"/>
                </a:solidFill>
                <a:latin typeface="Arial"/>
                <a:cs typeface="Arial"/>
              </a:rPr>
              <a:t> </a:t>
            </a:r>
            <a:r>
              <a:rPr sz="1800" dirty="0">
                <a:solidFill>
                  <a:srgbClr val="3F3F3E"/>
                </a:solidFill>
                <a:latin typeface="Arial"/>
                <a:cs typeface="Arial"/>
              </a:rPr>
              <a:t>you’re</a:t>
            </a:r>
            <a:r>
              <a:rPr sz="1800" spc="-15" dirty="0">
                <a:solidFill>
                  <a:srgbClr val="3F3F3E"/>
                </a:solidFill>
                <a:latin typeface="Arial"/>
                <a:cs typeface="Arial"/>
              </a:rPr>
              <a:t> </a:t>
            </a:r>
            <a:r>
              <a:rPr sz="1800" dirty="0">
                <a:solidFill>
                  <a:srgbClr val="3F3F3E"/>
                </a:solidFill>
                <a:latin typeface="Arial"/>
                <a:cs typeface="Arial"/>
              </a:rPr>
              <a:t>feeling</a:t>
            </a:r>
            <a:r>
              <a:rPr sz="1800" spc="-20" dirty="0">
                <a:solidFill>
                  <a:srgbClr val="3F3F3E"/>
                </a:solidFill>
                <a:latin typeface="Arial"/>
                <a:cs typeface="Arial"/>
              </a:rPr>
              <a:t> </a:t>
            </a:r>
            <a:r>
              <a:rPr sz="1800" spc="-5" dirty="0">
                <a:solidFill>
                  <a:srgbClr val="3F3F3E"/>
                </a:solidFill>
                <a:latin typeface="Arial"/>
                <a:cs typeface="Arial"/>
              </a:rPr>
              <a:t>angry</a:t>
            </a:r>
            <a:r>
              <a:rPr sz="1800" spc="-20" dirty="0">
                <a:solidFill>
                  <a:srgbClr val="3F3F3E"/>
                </a:solidFill>
                <a:latin typeface="Arial"/>
                <a:cs typeface="Arial"/>
              </a:rPr>
              <a:t> </a:t>
            </a:r>
            <a:r>
              <a:rPr sz="1800" spc="-5" dirty="0">
                <a:solidFill>
                  <a:srgbClr val="3F3F3E"/>
                </a:solidFill>
                <a:latin typeface="Arial"/>
                <a:cs typeface="Arial"/>
              </a:rPr>
              <a:t>and </a:t>
            </a:r>
            <a:r>
              <a:rPr sz="1800" spc="-484" dirty="0">
                <a:solidFill>
                  <a:srgbClr val="3F3F3E"/>
                </a:solidFill>
                <a:latin typeface="Arial"/>
                <a:cs typeface="Arial"/>
              </a:rPr>
              <a:t> </a:t>
            </a:r>
            <a:r>
              <a:rPr sz="1800" spc="-5" dirty="0">
                <a:solidFill>
                  <a:srgbClr val="3F3F3E"/>
                </a:solidFill>
                <a:latin typeface="Arial"/>
                <a:cs typeface="Arial"/>
              </a:rPr>
              <a:t>upset,</a:t>
            </a:r>
            <a:r>
              <a:rPr sz="1800" spc="-15" dirty="0">
                <a:solidFill>
                  <a:srgbClr val="3F3F3E"/>
                </a:solidFill>
                <a:latin typeface="Arial"/>
                <a:cs typeface="Arial"/>
              </a:rPr>
              <a:t> it’s</a:t>
            </a:r>
            <a:r>
              <a:rPr sz="1800" spc="-10" dirty="0">
                <a:solidFill>
                  <a:srgbClr val="3F3F3E"/>
                </a:solidFill>
                <a:latin typeface="Arial"/>
                <a:cs typeface="Arial"/>
              </a:rPr>
              <a:t> </a:t>
            </a:r>
            <a:r>
              <a:rPr sz="1800" spc="-5" dirty="0">
                <a:solidFill>
                  <a:srgbClr val="3F3F3E"/>
                </a:solidFill>
                <a:latin typeface="Arial"/>
                <a:cs typeface="Arial"/>
              </a:rPr>
              <a:t>never</a:t>
            </a:r>
            <a:r>
              <a:rPr sz="1800" spc="-10" dirty="0">
                <a:solidFill>
                  <a:srgbClr val="3F3F3E"/>
                </a:solidFill>
                <a:latin typeface="Arial"/>
                <a:cs typeface="Arial"/>
              </a:rPr>
              <a:t> </a:t>
            </a:r>
            <a:r>
              <a:rPr sz="1800" dirty="0">
                <a:solidFill>
                  <a:srgbClr val="3F3F3E"/>
                </a:solidFill>
                <a:latin typeface="Arial"/>
                <a:cs typeface="Arial"/>
              </a:rPr>
              <a:t>the</a:t>
            </a:r>
            <a:r>
              <a:rPr sz="1800" spc="-10" dirty="0">
                <a:solidFill>
                  <a:srgbClr val="3F3F3E"/>
                </a:solidFill>
                <a:latin typeface="Arial"/>
                <a:cs typeface="Arial"/>
              </a:rPr>
              <a:t> </a:t>
            </a:r>
            <a:r>
              <a:rPr sz="1800" dirty="0">
                <a:solidFill>
                  <a:srgbClr val="3F3F3E"/>
                </a:solidFill>
                <a:latin typeface="Arial"/>
                <a:cs typeface="Arial"/>
              </a:rPr>
              <a:t>right</a:t>
            </a:r>
            <a:r>
              <a:rPr sz="1800" spc="-5" dirty="0">
                <a:solidFill>
                  <a:srgbClr val="3F3F3E"/>
                </a:solidFill>
                <a:latin typeface="Arial"/>
                <a:cs typeface="Arial"/>
              </a:rPr>
              <a:t> </a:t>
            </a:r>
            <a:r>
              <a:rPr sz="1800" dirty="0">
                <a:solidFill>
                  <a:srgbClr val="3F3F3E"/>
                </a:solidFill>
                <a:latin typeface="Arial"/>
                <a:cs typeface="Arial"/>
              </a:rPr>
              <a:t>choice</a:t>
            </a:r>
            <a:endParaRPr sz="1800" dirty="0">
              <a:latin typeface="Arial"/>
              <a:cs typeface="Arial"/>
            </a:endParaRPr>
          </a:p>
          <a:p>
            <a:pPr marL="12700" marR="448945">
              <a:lnSpc>
                <a:spcPts val="2200"/>
              </a:lnSpc>
              <a:spcBef>
                <a:spcPts val="80"/>
              </a:spcBef>
            </a:pPr>
            <a:r>
              <a:rPr sz="1800" dirty="0">
                <a:solidFill>
                  <a:srgbClr val="3F3F3E"/>
                </a:solidFill>
                <a:latin typeface="Arial"/>
                <a:cs typeface="Arial"/>
              </a:rPr>
              <a:t>to</a:t>
            </a:r>
            <a:r>
              <a:rPr sz="1800" spc="-20" dirty="0">
                <a:solidFill>
                  <a:srgbClr val="3F3F3E"/>
                </a:solidFill>
                <a:latin typeface="Arial"/>
                <a:cs typeface="Arial"/>
              </a:rPr>
              <a:t> </a:t>
            </a:r>
            <a:r>
              <a:rPr sz="1800" dirty="0">
                <a:solidFill>
                  <a:srgbClr val="3F3F3E"/>
                </a:solidFill>
                <a:latin typeface="Arial"/>
                <a:cs typeface="Arial"/>
              </a:rPr>
              <a:t>retaliate</a:t>
            </a:r>
            <a:r>
              <a:rPr sz="1800" spc="-20" dirty="0">
                <a:solidFill>
                  <a:srgbClr val="3F3F3E"/>
                </a:solidFill>
                <a:latin typeface="Arial"/>
                <a:cs typeface="Arial"/>
              </a:rPr>
              <a:t> </a:t>
            </a:r>
            <a:r>
              <a:rPr sz="1800" spc="-5" dirty="0">
                <a:solidFill>
                  <a:srgbClr val="3F3F3E"/>
                </a:solidFill>
                <a:latin typeface="Arial"/>
                <a:cs typeface="Arial"/>
              </a:rPr>
              <a:t>by</a:t>
            </a:r>
            <a:r>
              <a:rPr sz="1800" spc="-25" dirty="0">
                <a:solidFill>
                  <a:srgbClr val="3F3F3E"/>
                </a:solidFill>
                <a:latin typeface="Arial"/>
                <a:cs typeface="Arial"/>
              </a:rPr>
              <a:t> </a:t>
            </a:r>
            <a:r>
              <a:rPr sz="1800" dirty="0">
                <a:solidFill>
                  <a:srgbClr val="3F3F3E"/>
                </a:solidFill>
                <a:latin typeface="Arial"/>
                <a:cs typeface="Arial"/>
              </a:rPr>
              <a:t>sending</a:t>
            </a:r>
            <a:r>
              <a:rPr sz="1800" spc="-20" dirty="0">
                <a:solidFill>
                  <a:srgbClr val="3F3F3E"/>
                </a:solidFill>
                <a:latin typeface="Arial"/>
                <a:cs typeface="Arial"/>
              </a:rPr>
              <a:t> </a:t>
            </a:r>
            <a:r>
              <a:rPr sz="1800" dirty="0">
                <a:solidFill>
                  <a:srgbClr val="3F3F3E"/>
                </a:solidFill>
                <a:latin typeface="Arial"/>
                <a:cs typeface="Arial"/>
              </a:rPr>
              <a:t>a</a:t>
            </a:r>
            <a:r>
              <a:rPr sz="1800" spc="-20" dirty="0">
                <a:solidFill>
                  <a:srgbClr val="3F3F3E"/>
                </a:solidFill>
                <a:latin typeface="Arial"/>
                <a:cs typeface="Arial"/>
              </a:rPr>
              <a:t> </a:t>
            </a:r>
            <a:r>
              <a:rPr sz="1800" dirty="0">
                <a:solidFill>
                  <a:srgbClr val="3F3F3E"/>
                </a:solidFill>
                <a:latin typeface="Arial"/>
                <a:cs typeface="Arial"/>
              </a:rPr>
              <a:t>mean </a:t>
            </a:r>
            <a:r>
              <a:rPr sz="1800" spc="-484" dirty="0">
                <a:solidFill>
                  <a:srgbClr val="3F3F3E"/>
                </a:solidFill>
                <a:latin typeface="Arial"/>
                <a:cs typeface="Arial"/>
              </a:rPr>
              <a:t> </a:t>
            </a:r>
            <a:r>
              <a:rPr sz="1800" dirty="0">
                <a:solidFill>
                  <a:srgbClr val="3F3F3E"/>
                </a:solidFill>
                <a:latin typeface="Arial"/>
                <a:cs typeface="Arial"/>
              </a:rPr>
              <a:t>message</a:t>
            </a:r>
            <a:r>
              <a:rPr sz="1800" spc="-5" dirty="0">
                <a:solidFill>
                  <a:srgbClr val="3F3F3E"/>
                </a:solidFill>
                <a:latin typeface="Arial"/>
                <a:cs typeface="Arial"/>
              </a:rPr>
              <a:t> back.</a:t>
            </a:r>
            <a:endParaRPr sz="1800" dirty="0">
              <a:latin typeface="Arial"/>
              <a:cs typeface="Arial"/>
            </a:endParaRPr>
          </a:p>
          <a:p>
            <a:pPr>
              <a:lnSpc>
                <a:spcPct val="100000"/>
              </a:lnSpc>
              <a:spcBef>
                <a:spcPts val="5"/>
              </a:spcBef>
            </a:pPr>
            <a:endParaRPr sz="1650" dirty="0">
              <a:latin typeface="Arial"/>
              <a:cs typeface="Arial"/>
            </a:endParaRPr>
          </a:p>
          <a:p>
            <a:pPr marL="12700" marR="184785">
              <a:lnSpc>
                <a:spcPct val="101899"/>
              </a:lnSpc>
              <a:spcBef>
                <a:spcPts val="5"/>
              </a:spcBef>
            </a:pPr>
            <a:r>
              <a:rPr sz="1800" b="1" dirty="0">
                <a:solidFill>
                  <a:srgbClr val="3F3F3E"/>
                </a:solidFill>
                <a:latin typeface="Arial"/>
                <a:cs typeface="Arial"/>
              </a:rPr>
              <a:t>What</a:t>
            </a:r>
            <a:r>
              <a:rPr sz="1800" b="1" spc="-45" dirty="0">
                <a:solidFill>
                  <a:srgbClr val="3F3F3E"/>
                </a:solidFill>
                <a:latin typeface="Arial"/>
                <a:cs typeface="Arial"/>
              </a:rPr>
              <a:t> </a:t>
            </a:r>
            <a:r>
              <a:rPr sz="1800" b="1" spc="-5" dirty="0">
                <a:solidFill>
                  <a:srgbClr val="3F3F3E"/>
                </a:solidFill>
                <a:latin typeface="Arial"/>
                <a:cs typeface="Arial"/>
              </a:rPr>
              <a:t>could</a:t>
            </a:r>
            <a:r>
              <a:rPr sz="1800" b="1" spc="-50" dirty="0">
                <a:solidFill>
                  <a:srgbClr val="3F3F3E"/>
                </a:solidFill>
                <a:latin typeface="Arial"/>
                <a:cs typeface="Arial"/>
              </a:rPr>
              <a:t> </a:t>
            </a:r>
            <a:r>
              <a:rPr sz="1800" b="1" spc="-5" dirty="0">
                <a:solidFill>
                  <a:srgbClr val="6169D8"/>
                </a:solidFill>
                <a:latin typeface="Arial"/>
                <a:cs typeface="Arial"/>
              </a:rPr>
              <a:t>Day_dream_queen </a:t>
            </a:r>
            <a:r>
              <a:rPr sz="1800" b="1" spc="-484" dirty="0">
                <a:solidFill>
                  <a:srgbClr val="6169D8"/>
                </a:solidFill>
                <a:latin typeface="Arial"/>
                <a:cs typeface="Arial"/>
              </a:rPr>
              <a:t> </a:t>
            </a:r>
            <a:r>
              <a:rPr sz="1800" b="1" spc="-5" dirty="0">
                <a:solidFill>
                  <a:srgbClr val="3F3F3E"/>
                </a:solidFill>
                <a:latin typeface="Arial"/>
                <a:cs typeface="Arial"/>
              </a:rPr>
              <a:t>say</a:t>
            </a:r>
            <a:r>
              <a:rPr sz="1800" b="1" spc="-10" dirty="0">
                <a:solidFill>
                  <a:srgbClr val="3F3F3E"/>
                </a:solidFill>
                <a:latin typeface="Arial"/>
                <a:cs typeface="Arial"/>
              </a:rPr>
              <a:t> </a:t>
            </a:r>
            <a:r>
              <a:rPr sz="1800" b="1" dirty="0">
                <a:solidFill>
                  <a:srgbClr val="3F3F3E"/>
                </a:solidFill>
                <a:latin typeface="Arial"/>
                <a:cs typeface="Arial"/>
              </a:rPr>
              <a:t>or</a:t>
            </a:r>
            <a:r>
              <a:rPr sz="1800" b="1" spc="-5" dirty="0">
                <a:solidFill>
                  <a:srgbClr val="3F3F3E"/>
                </a:solidFill>
                <a:latin typeface="Arial"/>
                <a:cs typeface="Arial"/>
              </a:rPr>
              <a:t> </a:t>
            </a:r>
            <a:r>
              <a:rPr sz="1800" b="1" dirty="0">
                <a:solidFill>
                  <a:srgbClr val="3F3F3E"/>
                </a:solidFill>
                <a:latin typeface="Arial"/>
                <a:cs typeface="Arial"/>
              </a:rPr>
              <a:t>do</a:t>
            </a:r>
            <a:r>
              <a:rPr sz="1800" b="1" spc="-5" dirty="0">
                <a:solidFill>
                  <a:srgbClr val="3F3F3E"/>
                </a:solidFill>
                <a:latin typeface="Arial"/>
                <a:cs typeface="Arial"/>
              </a:rPr>
              <a:t> </a:t>
            </a:r>
            <a:r>
              <a:rPr sz="1800" b="1" dirty="0">
                <a:solidFill>
                  <a:srgbClr val="3F3F3E"/>
                </a:solidFill>
                <a:latin typeface="Arial"/>
                <a:cs typeface="Arial"/>
              </a:rPr>
              <a:t>instead?</a:t>
            </a:r>
            <a:endParaRPr sz="1800" dirty="0">
              <a:latin typeface="Arial"/>
              <a:cs typeface="Arial"/>
            </a:endParaRPr>
          </a:p>
        </p:txBody>
      </p:sp>
      <p:pic>
        <p:nvPicPr>
          <p:cNvPr id="3" name="Picture 2" descr="A picture containing text&#10;&#10;Description automatically generated">
            <a:extLst>
              <a:ext uri="{FF2B5EF4-FFF2-40B4-BE49-F238E27FC236}">
                <a16:creationId xmlns:a16="http://schemas.microsoft.com/office/drawing/2014/main" id="{EB22F92D-511C-3343-A73D-D7C8959304E0}"/>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7967576" y="1295400"/>
            <a:ext cx="1905000" cy="635000"/>
          </a:xfrm>
          <a:prstGeom prst="rect">
            <a:avLst/>
          </a:prstGeom>
        </p:spPr>
      </p:pic>
      <p:pic>
        <p:nvPicPr>
          <p:cNvPr id="4" name="Picture 3">
            <a:extLst>
              <a:ext uri="{FF2B5EF4-FFF2-40B4-BE49-F238E27FC236}">
                <a16:creationId xmlns:a16="http://schemas.microsoft.com/office/drawing/2014/main" id="{9A28EEFE-A878-5C48-BE34-4BE130448B52}"/>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8773586" y="1142999"/>
            <a:ext cx="2980383" cy="993461"/>
          </a:xfrm>
          <a:prstGeom prst="rect">
            <a:avLst/>
          </a:prstGeom>
        </p:spPr>
      </p:pic>
      <p:pic>
        <p:nvPicPr>
          <p:cNvPr id="6" name="Picture 5" descr="A screenshot of a computer&#10;&#10;Description automatically generated with medium confidence">
            <a:extLst>
              <a:ext uri="{FF2B5EF4-FFF2-40B4-BE49-F238E27FC236}">
                <a16:creationId xmlns:a16="http://schemas.microsoft.com/office/drawing/2014/main" id="{F32749CF-E04F-7747-BF51-E7B7BDFB53E6}"/>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0" y="0"/>
            <a:ext cx="7997952" cy="68580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
                                        </p:tgtEl>
                                        <p:attrNameLst>
                                          <p:attrName>style.visibility</p:attrName>
                                        </p:attrNameLst>
                                      </p:cBhvr>
                                      <p:to>
                                        <p:strVal val="visible"/>
                                      </p:to>
                                    </p:set>
                                  </p:childTnLst>
                                </p:cTn>
                              </p:par>
                              <p:par>
                                <p:cTn id="9" presetID="8" presetClass="emph" presetSubtype="0" fill="hold" nodeType="withEffect">
                                  <p:stCondLst>
                                    <p:cond delay="0"/>
                                  </p:stCondLst>
                                  <p:childTnLst>
                                    <p:animRot by="21600000">
                                      <p:cBhvr>
                                        <p:cTn id="10" dur="1000" fill="hold"/>
                                        <p:tgtEl>
                                          <p:spTgt spid="4"/>
                                        </p:tgtEl>
                                        <p:attrNameLst>
                                          <p:attrName>r</p:attrName>
                                        </p:attrNameLst>
                                      </p:cBhvr>
                                    </p:animRot>
                                  </p:childTnLst>
                                </p:cTn>
                              </p:par>
                              <p:par>
                                <p:cTn id="11" presetID="1" presetClass="entr" presetSubtype="0" fill="hold" grpId="0" nodeType="withEffect">
                                  <p:stCondLst>
                                    <p:cond delay="0"/>
                                  </p:stCondLst>
                                  <p:childTnLst>
                                    <p:set>
                                      <p:cBhvr>
                                        <p:cTn id="12" dur="1" fill="hold">
                                          <p:stCondLst>
                                            <p:cond delay="0"/>
                                          </p:stCondLst>
                                        </p:cTn>
                                        <p:tgtEl>
                                          <p:spTgt spid="2"/>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7"/>
                                        </p:tgtEl>
                                        <p:attrNameLst>
                                          <p:attrName>style.visibility</p:attrName>
                                        </p:attrNameLst>
                                      </p:cBhvr>
                                      <p:to>
                                        <p:strVal val="visible"/>
                                      </p:to>
                                    </p:set>
                                  </p:childTnLst>
                                </p:cTn>
                              </p:par>
                              <p:par>
                                <p:cTn id="15" presetID="1" presetClass="entr" presetSubtype="0" fill="hold" grpId="1" nodeType="withEffect">
                                  <p:stCondLst>
                                    <p:cond delay="0"/>
                                  </p:stCondLst>
                                  <p:childTnLst>
                                    <p:set>
                                      <p:cBhvr>
                                        <p:cTn id="16" dur="1" fill="hold">
                                          <p:stCondLst>
                                            <p:cond delay="0"/>
                                          </p:stCondLst>
                                        </p:cTn>
                                        <p:tgtEl>
                                          <p:spTgt spid="7"/>
                                        </p:tgtEl>
                                        <p:attrNameLst>
                                          <p:attrName>style.visibility</p:attrName>
                                        </p:attrNameLst>
                                      </p:cBhvr>
                                      <p:to>
                                        <p:strVal val="visible"/>
                                      </p:to>
                                    </p:set>
                                  </p:childTnLst>
                                </p:cTn>
                              </p:par>
                              <p:par>
                                <p:cTn id="17" presetID="1" presetClass="entr" presetSubtype="0" fill="hold" grpId="2" nodeType="with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7" grpId="2" animBg="1"/>
      <p:bldP spid="2" grpId="0"/>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object 2"/>
          <p:cNvSpPr txBox="1">
            <a:spLocks noGrp="1"/>
          </p:cNvSpPr>
          <p:nvPr>
            <p:ph type="title"/>
          </p:nvPr>
        </p:nvSpPr>
        <p:spPr>
          <a:xfrm>
            <a:off x="2093163" y="3082522"/>
            <a:ext cx="8080375" cy="1444625"/>
          </a:xfrm>
          <a:prstGeom prst="rect">
            <a:avLst/>
          </a:prstGeom>
        </p:spPr>
        <p:txBody>
          <a:bodyPr vert="horz" wrap="square" lIns="0" tIns="85725" rIns="0" bIns="0" rtlCol="0">
            <a:spAutoFit/>
          </a:bodyPr>
          <a:lstStyle/>
          <a:p>
            <a:pPr marL="1623060" marR="5080" indent="-1610995">
              <a:lnSpc>
                <a:spcPts val="5350"/>
              </a:lnSpc>
              <a:spcBef>
                <a:spcPts val="675"/>
              </a:spcBef>
            </a:pPr>
            <a:r>
              <a:rPr sz="4850" dirty="0"/>
              <a:t>What does being </a:t>
            </a:r>
            <a:r>
              <a:rPr sz="4850" spc="-5" dirty="0"/>
              <a:t>respectful </a:t>
            </a:r>
            <a:r>
              <a:rPr sz="4850" spc="-1335" dirty="0"/>
              <a:t> </a:t>
            </a:r>
            <a:r>
              <a:rPr sz="4850" dirty="0"/>
              <a:t>online</a:t>
            </a:r>
            <a:r>
              <a:rPr sz="4850" spc="-10" dirty="0"/>
              <a:t> </a:t>
            </a:r>
            <a:r>
              <a:rPr sz="4850" dirty="0"/>
              <a:t>look</a:t>
            </a:r>
            <a:r>
              <a:rPr sz="4850" spc="-5" dirty="0"/>
              <a:t> </a:t>
            </a:r>
            <a:r>
              <a:rPr sz="4850" dirty="0"/>
              <a:t>like?</a:t>
            </a:r>
            <a:endParaRPr sz="485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pic>
        <p:nvPicPr>
          <p:cNvPr id="19" name="Picture 18">
            <a:extLst>
              <a:ext uri="{FF2B5EF4-FFF2-40B4-BE49-F238E27FC236}">
                <a16:creationId xmlns:a16="http://schemas.microsoft.com/office/drawing/2014/main" id="{DFB7AE40-E9CE-154A-BB8E-1E6A2189FDE4}"/>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71683" y="2504454"/>
            <a:ext cx="5521453" cy="2319010"/>
          </a:xfrm>
          <a:prstGeom prst="rect">
            <a:avLst/>
          </a:prstGeom>
        </p:spPr>
      </p:pic>
      <p:pic>
        <p:nvPicPr>
          <p:cNvPr id="17" name="Picture 16" descr="A screenshot of a computer&#10;&#10;Description automatically generated with medium confidence">
            <a:extLst>
              <a:ext uri="{FF2B5EF4-FFF2-40B4-BE49-F238E27FC236}">
                <a16:creationId xmlns:a16="http://schemas.microsoft.com/office/drawing/2014/main" id="{049E904C-914D-C342-ACA6-750F2AC3F7F3}"/>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6395568" y="1659071"/>
            <a:ext cx="5783858" cy="4337894"/>
          </a:xfrm>
          <a:prstGeom prst="rect">
            <a:avLst/>
          </a:prstGeom>
        </p:spPr>
      </p:pic>
      <p:pic>
        <p:nvPicPr>
          <p:cNvPr id="15" name="Picture 14" descr="Shape, rectangle&#10;&#10;Description automatically generated">
            <a:extLst>
              <a:ext uri="{FF2B5EF4-FFF2-40B4-BE49-F238E27FC236}">
                <a16:creationId xmlns:a16="http://schemas.microsoft.com/office/drawing/2014/main" id="{AA0B054C-3411-CD45-86A8-EF93F4467F57}"/>
              </a:ext>
            </a:extLst>
          </p:cNvPr>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5410200" y="4592450"/>
            <a:ext cx="5080000" cy="2133600"/>
          </a:xfrm>
          <a:prstGeom prst="rect">
            <a:avLst/>
          </a:prstGeom>
        </p:spPr>
      </p:pic>
      <p:pic>
        <p:nvPicPr>
          <p:cNvPr id="13" name="Picture 12" descr="Icon&#10;&#10;Description automatically generated with medium confidence">
            <a:extLst>
              <a:ext uri="{FF2B5EF4-FFF2-40B4-BE49-F238E27FC236}">
                <a16:creationId xmlns:a16="http://schemas.microsoft.com/office/drawing/2014/main" id="{27DD471F-8C7A-0046-8BBE-53A7CCD29A01}"/>
              </a:ext>
            </a:extLst>
          </p:cNvPr>
          <p:cNvPicPr>
            <a:picLocks noChangeAspect="1"/>
          </p:cNvPicPr>
          <p:nvPr/>
        </p:nvPicPr>
        <p:blipFill>
          <a:blip r:embed="rId6">
            <a:extLst>
              <a:ext uri="{28A0092B-C50C-407E-A947-70E740481C1C}">
                <a14:useLocalDpi xmlns:a14="http://schemas.microsoft.com/office/drawing/2010/main"/>
              </a:ext>
            </a:extLst>
          </a:blip>
          <a:stretch>
            <a:fillRect/>
          </a:stretch>
        </p:blipFill>
        <p:spPr>
          <a:xfrm>
            <a:off x="990600" y="4063409"/>
            <a:ext cx="5832523" cy="2449660"/>
          </a:xfrm>
          <a:prstGeom prst="rect">
            <a:avLst/>
          </a:prstGeom>
        </p:spPr>
      </p:pic>
      <p:pic>
        <p:nvPicPr>
          <p:cNvPr id="11" name="Picture 10" descr="Icon&#10;&#10;Description automatically generated">
            <a:extLst>
              <a:ext uri="{FF2B5EF4-FFF2-40B4-BE49-F238E27FC236}">
                <a16:creationId xmlns:a16="http://schemas.microsoft.com/office/drawing/2014/main" id="{264972FE-C729-8743-BE13-9883B941A414}"/>
              </a:ext>
            </a:extLst>
          </p:cNvPr>
          <p:cNvPicPr>
            <a:picLocks noChangeAspect="1"/>
          </p:cNvPicPr>
          <p:nvPr/>
        </p:nvPicPr>
        <p:blipFill>
          <a:blip r:embed="rId7">
            <a:extLst>
              <a:ext uri="{28A0092B-C50C-407E-A947-70E740481C1C}">
                <a14:useLocalDpi xmlns:a14="http://schemas.microsoft.com/office/drawing/2010/main"/>
              </a:ext>
            </a:extLst>
          </a:blip>
          <a:stretch>
            <a:fillRect/>
          </a:stretch>
        </p:blipFill>
        <p:spPr>
          <a:xfrm>
            <a:off x="76200" y="1060442"/>
            <a:ext cx="5080000" cy="2133600"/>
          </a:xfrm>
          <a:prstGeom prst="rect">
            <a:avLst/>
          </a:prstGeom>
        </p:spPr>
      </p:pic>
      <p:pic>
        <p:nvPicPr>
          <p:cNvPr id="9" name="Picture 8" descr="Shape&#10;&#10;Description automatically generated with medium confidence">
            <a:extLst>
              <a:ext uri="{FF2B5EF4-FFF2-40B4-BE49-F238E27FC236}">
                <a16:creationId xmlns:a16="http://schemas.microsoft.com/office/drawing/2014/main" id="{D3079DBF-09A8-974B-89CD-CE385064DC43}"/>
              </a:ext>
            </a:extLst>
          </p:cNvPr>
          <p:cNvPicPr>
            <a:picLocks noChangeAspect="1"/>
          </p:cNvPicPr>
          <p:nvPr/>
        </p:nvPicPr>
        <p:blipFill>
          <a:blip r:embed="rId8">
            <a:extLst>
              <a:ext uri="{28A0092B-C50C-407E-A947-70E740481C1C}">
                <a14:useLocalDpi xmlns:a14="http://schemas.microsoft.com/office/drawing/2010/main"/>
              </a:ext>
            </a:extLst>
          </a:blip>
          <a:stretch>
            <a:fillRect/>
          </a:stretch>
        </p:blipFill>
        <p:spPr>
          <a:xfrm>
            <a:off x="5877535" y="780675"/>
            <a:ext cx="5435502" cy="2282911"/>
          </a:xfrm>
          <a:prstGeom prst="rect">
            <a:avLst/>
          </a:prstGeom>
        </p:spPr>
      </p:pic>
      <p:sp>
        <p:nvSpPr>
          <p:cNvPr id="2" name="object 2"/>
          <p:cNvSpPr txBox="1"/>
          <p:nvPr/>
        </p:nvSpPr>
        <p:spPr>
          <a:xfrm>
            <a:off x="707299" y="3333403"/>
            <a:ext cx="3851275" cy="391160"/>
          </a:xfrm>
          <a:prstGeom prst="rect">
            <a:avLst/>
          </a:prstGeom>
        </p:spPr>
        <p:txBody>
          <a:bodyPr vert="horz" wrap="square" lIns="0" tIns="12700" rIns="0" bIns="0" rtlCol="0">
            <a:spAutoFit/>
          </a:bodyPr>
          <a:lstStyle/>
          <a:p>
            <a:pPr marL="12700">
              <a:lnSpc>
                <a:spcPct val="100000"/>
              </a:lnSpc>
              <a:spcBef>
                <a:spcPts val="100"/>
              </a:spcBef>
            </a:pPr>
            <a:r>
              <a:rPr sz="2400" b="1" spc="-5" dirty="0">
                <a:solidFill>
                  <a:srgbClr val="3F3F3E"/>
                </a:solidFill>
                <a:latin typeface="Arial"/>
                <a:cs typeface="Arial"/>
              </a:rPr>
              <a:t>Being</a:t>
            </a:r>
            <a:r>
              <a:rPr sz="2400" b="1" spc="-35" dirty="0">
                <a:solidFill>
                  <a:srgbClr val="3F3F3E"/>
                </a:solidFill>
                <a:latin typeface="Arial"/>
                <a:cs typeface="Arial"/>
              </a:rPr>
              <a:t> </a:t>
            </a:r>
            <a:r>
              <a:rPr sz="2400" b="1" spc="-5" dirty="0">
                <a:solidFill>
                  <a:srgbClr val="3F3F3E"/>
                </a:solidFill>
                <a:latin typeface="Arial"/>
                <a:cs typeface="Arial"/>
              </a:rPr>
              <a:t>kind</a:t>
            </a:r>
            <a:r>
              <a:rPr sz="2400" b="1" spc="-30" dirty="0">
                <a:solidFill>
                  <a:srgbClr val="3F3F3E"/>
                </a:solidFill>
                <a:latin typeface="Arial"/>
                <a:cs typeface="Arial"/>
              </a:rPr>
              <a:t> </a:t>
            </a:r>
            <a:r>
              <a:rPr sz="2400" b="1" spc="-5" dirty="0">
                <a:solidFill>
                  <a:srgbClr val="3F3F3E"/>
                </a:solidFill>
                <a:latin typeface="Arial"/>
                <a:cs typeface="Arial"/>
              </a:rPr>
              <a:t>and</a:t>
            </a:r>
            <a:r>
              <a:rPr sz="2400" b="1" spc="-30" dirty="0">
                <a:solidFill>
                  <a:srgbClr val="3F3F3E"/>
                </a:solidFill>
                <a:latin typeface="Arial"/>
                <a:cs typeface="Arial"/>
              </a:rPr>
              <a:t> </a:t>
            </a:r>
            <a:r>
              <a:rPr sz="2400" b="1" spc="-5" dirty="0">
                <a:solidFill>
                  <a:srgbClr val="3F3F3E"/>
                </a:solidFill>
                <a:latin typeface="Arial"/>
                <a:cs typeface="Arial"/>
              </a:rPr>
              <a:t>supportive</a:t>
            </a:r>
            <a:endParaRPr sz="2400">
              <a:latin typeface="Arial"/>
              <a:cs typeface="Arial"/>
            </a:endParaRPr>
          </a:p>
        </p:txBody>
      </p:sp>
      <p:sp>
        <p:nvSpPr>
          <p:cNvPr id="3" name="object 3"/>
          <p:cNvSpPr txBox="1"/>
          <p:nvPr/>
        </p:nvSpPr>
        <p:spPr>
          <a:xfrm>
            <a:off x="1431583" y="1503305"/>
            <a:ext cx="8891905" cy="1031240"/>
          </a:xfrm>
          <a:prstGeom prst="rect">
            <a:avLst/>
          </a:prstGeom>
        </p:spPr>
        <p:txBody>
          <a:bodyPr vert="horz" wrap="square" lIns="0" tIns="12700" rIns="0" bIns="0" rtlCol="0">
            <a:spAutoFit/>
          </a:bodyPr>
          <a:lstStyle/>
          <a:p>
            <a:pPr marL="12700">
              <a:lnSpc>
                <a:spcPts val="2700"/>
              </a:lnSpc>
              <a:spcBef>
                <a:spcPts val="100"/>
              </a:spcBef>
            </a:pPr>
            <a:r>
              <a:rPr sz="2400" b="1" dirty="0">
                <a:solidFill>
                  <a:srgbClr val="3F3F3E"/>
                </a:solidFill>
                <a:latin typeface="Arial"/>
                <a:cs typeface="Arial"/>
              </a:rPr>
              <a:t>Including</a:t>
            </a:r>
            <a:r>
              <a:rPr sz="2400" b="1" spc="-50" dirty="0">
                <a:solidFill>
                  <a:srgbClr val="3F3F3E"/>
                </a:solidFill>
                <a:latin typeface="Arial"/>
                <a:cs typeface="Arial"/>
              </a:rPr>
              <a:t> </a:t>
            </a:r>
            <a:r>
              <a:rPr sz="2400" b="1" dirty="0">
                <a:solidFill>
                  <a:srgbClr val="3F3F3E"/>
                </a:solidFill>
                <a:latin typeface="Arial"/>
                <a:cs typeface="Arial"/>
              </a:rPr>
              <a:t>people</a:t>
            </a:r>
            <a:endParaRPr sz="2400" dirty="0">
              <a:latin typeface="Arial"/>
              <a:cs typeface="Arial"/>
            </a:endParaRPr>
          </a:p>
          <a:p>
            <a:pPr marL="189865" marR="5080" indent="-102235">
              <a:lnSpc>
                <a:spcPts val="2520"/>
              </a:lnSpc>
              <a:spcBef>
                <a:spcPts val="200"/>
              </a:spcBef>
              <a:tabLst>
                <a:tab pos="5236210" algn="l"/>
              </a:tabLst>
            </a:pPr>
            <a:r>
              <a:rPr sz="2400" b="1" dirty="0">
                <a:solidFill>
                  <a:srgbClr val="3F3F3E"/>
                </a:solidFill>
                <a:latin typeface="Arial"/>
                <a:cs typeface="Arial"/>
              </a:rPr>
              <a:t>when they want	Listening</a:t>
            </a:r>
            <a:r>
              <a:rPr sz="2400" b="1" spc="-35" dirty="0">
                <a:solidFill>
                  <a:srgbClr val="3F3F3E"/>
                </a:solidFill>
                <a:latin typeface="Arial"/>
                <a:cs typeface="Arial"/>
              </a:rPr>
              <a:t> </a:t>
            </a:r>
            <a:r>
              <a:rPr sz="2400" b="1" dirty="0">
                <a:solidFill>
                  <a:srgbClr val="3F3F3E"/>
                </a:solidFill>
                <a:latin typeface="Arial"/>
                <a:cs typeface="Arial"/>
              </a:rPr>
              <a:t>to</a:t>
            </a:r>
            <a:r>
              <a:rPr sz="2400" b="1" spc="-35" dirty="0">
                <a:solidFill>
                  <a:srgbClr val="3F3F3E"/>
                </a:solidFill>
                <a:latin typeface="Arial"/>
                <a:cs typeface="Arial"/>
              </a:rPr>
              <a:t> </a:t>
            </a:r>
            <a:r>
              <a:rPr sz="2400" b="1" dirty="0">
                <a:solidFill>
                  <a:srgbClr val="3F3F3E"/>
                </a:solidFill>
                <a:latin typeface="Arial"/>
                <a:cs typeface="Arial"/>
              </a:rPr>
              <a:t>other</a:t>
            </a:r>
            <a:r>
              <a:rPr sz="2400" b="1" spc="-30" dirty="0">
                <a:solidFill>
                  <a:srgbClr val="3F3F3E"/>
                </a:solidFill>
                <a:latin typeface="Arial"/>
                <a:cs typeface="Arial"/>
              </a:rPr>
              <a:t> </a:t>
            </a:r>
            <a:r>
              <a:rPr sz="2400" b="1" dirty="0">
                <a:solidFill>
                  <a:srgbClr val="3F3F3E"/>
                </a:solidFill>
                <a:latin typeface="Arial"/>
                <a:cs typeface="Arial"/>
              </a:rPr>
              <a:t>people </a:t>
            </a:r>
            <a:r>
              <a:rPr sz="2400" b="1" spc="-655" dirty="0">
                <a:solidFill>
                  <a:srgbClr val="3F3F3E"/>
                </a:solidFill>
                <a:latin typeface="Arial"/>
                <a:cs typeface="Arial"/>
              </a:rPr>
              <a:t> </a:t>
            </a:r>
            <a:r>
              <a:rPr sz="2400" b="1" dirty="0">
                <a:solidFill>
                  <a:srgbClr val="3F3F3E"/>
                </a:solidFill>
                <a:latin typeface="Arial"/>
                <a:cs typeface="Arial"/>
              </a:rPr>
              <a:t>to</a:t>
            </a:r>
            <a:r>
              <a:rPr sz="2400" b="1" spc="-5" dirty="0">
                <a:solidFill>
                  <a:srgbClr val="3F3F3E"/>
                </a:solidFill>
                <a:latin typeface="Arial"/>
                <a:cs typeface="Arial"/>
              </a:rPr>
              <a:t> </a:t>
            </a:r>
            <a:r>
              <a:rPr sz="2400" b="1" dirty="0">
                <a:solidFill>
                  <a:srgbClr val="3F3F3E"/>
                </a:solidFill>
                <a:latin typeface="Arial"/>
                <a:cs typeface="Arial"/>
              </a:rPr>
              <a:t>be included</a:t>
            </a:r>
            <a:endParaRPr sz="2400" dirty="0">
              <a:latin typeface="Arial"/>
              <a:cs typeface="Arial"/>
            </a:endParaRPr>
          </a:p>
        </p:txBody>
      </p:sp>
      <p:sp>
        <p:nvSpPr>
          <p:cNvPr id="4" name="object 4"/>
          <p:cNvSpPr txBox="1"/>
          <p:nvPr/>
        </p:nvSpPr>
        <p:spPr>
          <a:xfrm>
            <a:off x="2689044" y="4446278"/>
            <a:ext cx="2582545" cy="1351280"/>
          </a:xfrm>
          <a:prstGeom prst="rect">
            <a:avLst/>
          </a:prstGeom>
        </p:spPr>
        <p:txBody>
          <a:bodyPr vert="horz" wrap="square" lIns="0" tIns="61594" rIns="0" bIns="0" rtlCol="0">
            <a:spAutoFit/>
          </a:bodyPr>
          <a:lstStyle/>
          <a:p>
            <a:pPr marL="12700" marR="5080" indent="1270" algn="ctr">
              <a:lnSpc>
                <a:spcPts val="2520"/>
              </a:lnSpc>
              <a:spcBef>
                <a:spcPts val="484"/>
              </a:spcBef>
            </a:pPr>
            <a:r>
              <a:rPr sz="2400" b="1" dirty="0">
                <a:solidFill>
                  <a:srgbClr val="3F3F3E"/>
                </a:solidFill>
                <a:latin typeface="Arial"/>
                <a:cs typeface="Arial"/>
              </a:rPr>
              <a:t>Thinking </a:t>
            </a:r>
            <a:r>
              <a:rPr sz="2400" b="1" spc="-5" dirty="0">
                <a:solidFill>
                  <a:srgbClr val="3F3F3E"/>
                </a:solidFill>
                <a:latin typeface="Arial"/>
                <a:cs typeface="Arial"/>
              </a:rPr>
              <a:t>about </a:t>
            </a:r>
            <a:r>
              <a:rPr sz="2400" b="1" dirty="0">
                <a:solidFill>
                  <a:srgbClr val="3F3F3E"/>
                </a:solidFill>
                <a:latin typeface="Arial"/>
                <a:cs typeface="Arial"/>
              </a:rPr>
              <a:t> how </a:t>
            </a:r>
            <a:r>
              <a:rPr sz="2400" b="1" spc="-5" dirty="0">
                <a:solidFill>
                  <a:srgbClr val="3F3F3E"/>
                </a:solidFill>
                <a:latin typeface="Arial"/>
                <a:cs typeface="Arial"/>
              </a:rPr>
              <a:t>your </a:t>
            </a:r>
            <a:r>
              <a:rPr sz="2400" b="1" dirty="0">
                <a:solidFill>
                  <a:srgbClr val="3F3F3E"/>
                </a:solidFill>
                <a:latin typeface="Arial"/>
                <a:cs typeface="Arial"/>
              </a:rPr>
              <a:t>words </a:t>
            </a:r>
            <a:r>
              <a:rPr sz="2400" b="1" spc="5" dirty="0">
                <a:solidFill>
                  <a:srgbClr val="3F3F3E"/>
                </a:solidFill>
                <a:latin typeface="Arial"/>
                <a:cs typeface="Arial"/>
              </a:rPr>
              <a:t> </a:t>
            </a:r>
            <a:r>
              <a:rPr sz="2400" b="1" spc="-5" dirty="0">
                <a:solidFill>
                  <a:srgbClr val="3F3F3E"/>
                </a:solidFill>
                <a:latin typeface="Arial"/>
                <a:cs typeface="Arial"/>
              </a:rPr>
              <a:t>and</a:t>
            </a:r>
            <a:r>
              <a:rPr sz="2400" b="1" spc="-50" dirty="0">
                <a:solidFill>
                  <a:srgbClr val="3F3F3E"/>
                </a:solidFill>
                <a:latin typeface="Arial"/>
                <a:cs typeface="Arial"/>
              </a:rPr>
              <a:t> </a:t>
            </a:r>
            <a:r>
              <a:rPr sz="2400" b="1" spc="-5" dirty="0">
                <a:solidFill>
                  <a:srgbClr val="3F3F3E"/>
                </a:solidFill>
                <a:latin typeface="Arial"/>
                <a:cs typeface="Arial"/>
              </a:rPr>
              <a:t>actions</a:t>
            </a:r>
            <a:r>
              <a:rPr sz="2400" b="1" spc="-50" dirty="0">
                <a:solidFill>
                  <a:srgbClr val="3F3F3E"/>
                </a:solidFill>
                <a:latin typeface="Arial"/>
                <a:cs typeface="Arial"/>
              </a:rPr>
              <a:t> </a:t>
            </a:r>
            <a:r>
              <a:rPr sz="2400" b="1" spc="-5" dirty="0">
                <a:solidFill>
                  <a:srgbClr val="3F3F3E"/>
                </a:solidFill>
                <a:latin typeface="Arial"/>
                <a:cs typeface="Arial"/>
              </a:rPr>
              <a:t>make </a:t>
            </a:r>
            <a:r>
              <a:rPr sz="2400" b="1" spc="-650" dirty="0">
                <a:solidFill>
                  <a:srgbClr val="3F3F3E"/>
                </a:solidFill>
                <a:latin typeface="Arial"/>
                <a:cs typeface="Arial"/>
              </a:rPr>
              <a:t> </a:t>
            </a:r>
            <a:r>
              <a:rPr sz="2400" b="1" dirty="0">
                <a:solidFill>
                  <a:srgbClr val="3F3F3E"/>
                </a:solidFill>
                <a:latin typeface="Arial"/>
                <a:cs typeface="Arial"/>
              </a:rPr>
              <a:t>other</a:t>
            </a:r>
            <a:r>
              <a:rPr sz="2400" b="1" spc="-30" dirty="0">
                <a:solidFill>
                  <a:srgbClr val="3F3F3E"/>
                </a:solidFill>
                <a:latin typeface="Arial"/>
                <a:cs typeface="Arial"/>
              </a:rPr>
              <a:t> </a:t>
            </a:r>
            <a:r>
              <a:rPr sz="2400" b="1" dirty="0">
                <a:solidFill>
                  <a:srgbClr val="3F3F3E"/>
                </a:solidFill>
                <a:latin typeface="Arial"/>
                <a:cs typeface="Arial"/>
              </a:rPr>
              <a:t>people</a:t>
            </a:r>
            <a:r>
              <a:rPr sz="2400" b="1" spc="-30" dirty="0">
                <a:solidFill>
                  <a:srgbClr val="3F3F3E"/>
                </a:solidFill>
                <a:latin typeface="Arial"/>
                <a:cs typeface="Arial"/>
              </a:rPr>
              <a:t> </a:t>
            </a:r>
            <a:r>
              <a:rPr sz="2400" b="1" dirty="0">
                <a:solidFill>
                  <a:srgbClr val="3F3F3E"/>
                </a:solidFill>
                <a:latin typeface="Arial"/>
                <a:cs typeface="Arial"/>
              </a:rPr>
              <a:t>feel</a:t>
            </a:r>
            <a:endParaRPr sz="2400">
              <a:latin typeface="Arial"/>
              <a:cs typeface="Arial"/>
            </a:endParaRPr>
          </a:p>
        </p:txBody>
      </p:sp>
      <p:sp>
        <p:nvSpPr>
          <p:cNvPr id="5" name="object 5"/>
          <p:cNvSpPr txBox="1"/>
          <p:nvPr/>
        </p:nvSpPr>
        <p:spPr>
          <a:xfrm>
            <a:off x="6340515" y="4956089"/>
            <a:ext cx="3492500" cy="1031240"/>
          </a:xfrm>
          <a:prstGeom prst="rect">
            <a:avLst/>
          </a:prstGeom>
        </p:spPr>
        <p:txBody>
          <a:bodyPr vert="horz" wrap="square" lIns="0" tIns="61594" rIns="0" bIns="0" rtlCol="0">
            <a:spAutoFit/>
          </a:bodyPr>
          <a:lstStyle/>
          <a:p>
            <a:pPr marL="12065" marR="5080" indent="3175" algn="ctr">
              <a:lnSpc>
                <a:spcPts val="2520"/>
              </a:lnSpc>
              <a:spcBef>
                <a:spcPts val="484"/>
              </a:spcBef>
            </a:pPr>
            <a:r>
              <a:rPr sz="2400" b="1" spc="-5" dirty="0">
                <a:solidFill>
                  <a:srgbClr val="3F3F3E"/>
                </a:solidFill>
                <a:latin typeface="Arial"/>
                <a:cs typeface="Arial"/>
              </a:rPr>
              <a:t>Not </a:t>
            </a:r>
            <a:r>
              <a:rPr sz="2400" b="1" dirty="0">
                <a:solidFill>
                  <a:srgbClr val="3F3F3E"/>
                </a:solidFill>
                <a:latin typeface="Arial"/>
                <a:cs typeface="Arial"/>
              </a:rPr>
              <a:t>putting pressure on </a:t>
            </a:r>
            <a:r>
              <a:rPr sz="2400" b="1" spc="-660" dirty="0">
                <a:solidFill>
                  <a:srgbClr val="3F3F3E"/>
                </a:solidFill>
                <a:latin typeface="Arial"/>
                <a:cs typeface="Arial"/>
              </a:rPr>
              <a:t> </a:t>
            </a:r>
            <a:r>
              <a:rPr sz="2400" b="1" spc="-5" dirty="0">
                <a:solidFill>
                  <a:srgbClr val="3F3F3E"/>
                </a:solidFill>
                <a:latin typeface="Arial"/>
                <a:cs typeface="Arial"/>
              </a:rPr>
              <a:t>someone</a:t>
            </a:r>
            <a:r>
              <a:rPr sz="2400" b="1" spc="-60" dirty="0">
                <a:solidFill>
                  <a:srgbClr val="3F3F3E"/>
                </a:solidFill>
                <a:latin typeface="Arial"/>
                <a:cs typeface="Arial"/>
              </a:rPr>
              <a:t> </a:t>
            </a:r>
            <a:r>
              <a:rPr sz="2400" b="1" spc="-5" dirty="0">
                <a:solidFill>
                  <a:srgbClr val="3F3F3E"/>
                </a:solidFill>
                <a:latin typeface="Arial"/>
                <a:cs typeface="Arial"/>
              </a:rPr>
              <a:t>and</a:t>
            </a:r>
            <a:r>
              <a:rPr sz="2400" b="1" spc="-55" dirty="0">
                <a:solidFill>
                  <a:srgbClr val="3F3F3E"/>
                </a:solidFill>
                <a:latin typeface="Arial"/>
                <a:cs typeface="Arial"/>
              </a:rPr>
              <a:t> </a:t>
            </a:r>
            <a:r>
              <a:rPr sz="2400" b="1" spc="-5" dirty="0">
                <a:solidFill>
                  <a:srgbClr val="3F3F3E"/>
                </a:solidFill>
                <a:latin typeface="Arial"/>
                <a:cs typeface="Arial"/>
              </a:rPr>
              <a:t>accepting </a:t>
            </a:r>
            <a:r>
              <a:rPr sz="2400" b="1" spc="-655" dirty="0">
                <a:solidFill>
                  <a:srgbClr val="3F3F3E"/>
                </a:solidFill>
                <a:latin typeface="Arial"/>
                <a:cs typeface="Arial"/>
              </a:rPr>
              <a:t> </a:t>
            </a:r>
            <a:r>
              <a:rPr sz="2400" b="1" dirty="0">
                <a:solidFill>
                  <a:srgbClr val="3F3F3E"/>
                </a:solidFill>
                <a:latin typeface="Arial"/>
                <a:cs typeface="Arial"/>
              </a:rPr>
              <a:t>their</a:t>
            </a:r>
            <a:r>
              <a:rPr sz="2400" b="1" spc="-10" dirty="0">
                <a:solidFill>
                  <a:srgbClr val="3F3F3E"/>
                </a:solidFill>
                <a:latin typeface="Arial"/>
                <a:cs typeface="Arial"/>
              </a:rPr>
              <a:t> </a:t>
            </a:r>
            <a:r>
              <a:rPr sz="2400" b="1" dirty="0">
                <a:solidFill>
                  <a:srgbClr val="3F3F3E"/>
                </a:solidFill>
                <a:latin typeface="Arial"/>
                <a:cs typeface="Arial"/>
              </a:rPr>
              <a:t>boundaries</a:t>
            </a:r>
            <a:endParaRPr sz="2400">
              <a:latin typeface="Arial"/>
              <a:cs typeface="Arial"/>
            </a:endParaRPr>
          </a:p>
        </p:txBody>
      </p:sp>
      <p:sp>
        <p:nvSpPr>
          <p:cNvPr id="6" name="object 6"/>
          <p:cNvSpPr txBox="1"/>
          <p:nvPr/>
        </p:nvSpPr>
        <p:spPr>
          <a:xfrm>
            <a:off x="7408358" y="3032169"/>
            <a:ext cx="3615054" cy="1031240"/>
          </a:xfrm>
          <a:prstGeom prst="rect">
            <a:avLst/>
          </a:prstGeom>
        </p:spPr>
        <p:txBody>
          <a:bodyPr vert="horz" wrap="square" lIns="0" tIns="60960" rIns="0" bIns="0" rtlCol="0">
            <a:spAutoFit/>
          </a:bodyPr>
          <a:lstStyle/>
          <a:p>
            <a:pPr marL="12700" marR="5080" indent="-1270" algn="ctr">
              <a:lnSpc>
                <a:spcPts val="2520"/>
              </a:lnSpc>
              <a:spcBef>
                <a:spcPts val="480"/>
              </a:spcBef>
            </a:pPr>
            <a:r>
              <a:rPr sz="2400" b="1" spc="-5" dirty="0">
                <a:solidFill>
                  <a:srgbClr val="3F3F3E"/>
                </a:solidFill>
                <a:latin typeface="Arial"/>
                <a:cs typeface="Arial"/>
              </a:rPr>
              <a:t>Understanding </a:t>
            </a:r>
            <a:r>
              <a:rPr sz="2400" b="1" dirty="0">
                <a:solidFill>
                  <a:srgbClr val="3F3F3E"/>
                </a:solidFill>
                <a:latin typeface="Arial"/>
                <a:cs typeface="Arial"/>
              </a:rPr>
              <a:t>that </a:t>
            </a:r>
            <a:r>
              <a:rPr sz="2400" b="1" spc="5" dirty="0">
                <a:solidFill>
                  <a:srgbClr val="3F3F3E"/>
                </a:solidFill>
                <a:latin typeface="Arial"/>
                <a:cs typeface="Arial"/>
              </a:rPr>
              <a:t> </a:t>
            </a:r>
            <a:r>
              <a:rPr sz="2400" b="1" spc="-5" dirty="0">
                <a:solidFill>
                  <a:srgbClr val="3F3F3E"/>
                </a:solidFill>
                <a:latin typeface="Arial"/>
                <a:cs typeface="Arial"/>
              </a:rPr>
              <a:t>someone</a:t>
            </a:r>
            <a:r>
              <a:rPr sz="2400" b="1" spc="-35" dirty="0">
                <a:solidFill>
                  <a:srgbClr val="3F3F3E"/>
                </a:solidFill>
                <a:latin typeface="Arial"/>
                <a:cs typeface="Arial"/>
              </a:rPr>
              <a:t> </a:t>
            </a:r>
            <a:r>
              <a:rPr sz="2400" b="1" spc="-5" dirty="0">
                <a:solidFill>
                  <a:srgbClr val="3F3F3E"/>
                </a:solidFill>
                <a:latin typeface="Arial"/>
                <a:cs typeface="Arial"/>
              </a:rPr>
              <a:t>might</a:t>
            </a:r>
            <a:r>
              <a:rPr sz="2400" b="1" spc="-35" dirty="0">
                <a:solidFill>
                  <a:srgbClr val="3F3F3E"/>
                </a:solidFill>
                <a:latin typeface="Arial"/>
                <a:cs typeface="Arial"/>
              </a:rPr>
              <a:t> </a:t>
            </a:r>
            <a:r>
              <a:rPr sz="2400" b="1" dirty="0">
                <a:solidFill>
                  <a:srgbClr val="3F3F3E"/>
                </a:solidFill>
                <a:latin typeface="Arial"/>
                <a:cs typeface="Arial"/>
              </a:rPr>
              <a:t>not</a:t>
            </a:r>
            <a:r>
              <a:rPr sz="2400" b="1" spc="-30" dirty="0">
                <a:solidFill>
                  <a:srgbClr val="3F3F3E"/>
                </a:solidFill>
                <a:latin typeface="Arial"/>
                <a:cs typeface="Arial"/>
              </a:rPr>
              <a:t> </a:t>
            </a:r>
            <a:r>
              <a:rPr sz="2400" b="1" dirty="0">
                <a:solidFill>
                  <a:srgbClr val="3F3F3E"/>
                </a:solidFill>
                <a:latin typeface="Arial"/>
                <a:cs typeface="Arial"/>
              </a:rPr>
              <a:t>want </a:t>
            </a:r>
            <a:r>
              <a:rPr sz="2400" b="1" spc="-650" dirty="0">
                <a:solidFill>
                  <a:srgbClr val="3F3F3E"/>
                </a:solidFill>
                <a:latin typeface="Arial"/>
                <a:cs typeface="Arial"/>
              </a:rPr>
              <a:t> </a:t>
            </a:r>
            <a:r>
              <a:rPr sz="2400" b="1" dirty="0">
                <a:solidFill>
                  <a:srgbClr val="3F3F3E"/>
                </a:solidFill>
                <a:latin typeface="Arial"/>
                <a:cs typeface="Arial"/>
              </a:rPr>
              <a:t>the</a:t>
            </a:r>
            <a:r>
              <a:rPr sz="2400" b="1" spc="-15" dirty="0">
                <a:solidFill>
                  <a:srgbClr val="3F3F3E"/>
                </a:solidFill>
                <a:latin typeface="Arial"/>
                <a:cs typeface="Arial"/>
              </a:rPr>
              <a:t> </a:t>
            </a:r>
            <a:r>
              <a:rPr sz="2400" b="1" spc="-5" dirty="0">
                <a:solidFill>
                  <a:srgbClr val="3F3F3E"/>
                </a:solidFill>
                <a:latin typeface="Arial"/>
                <a:cs typeface="Arial"/>
              </a:rPr>
              <a:t>same</a:t>
            </a:r>
            <a:r>
              <a:rPr sz="2400" b="1" spc="-20" dirty="0">
                <a:solidFill>
                  <a:srgbClr val="3F3F3E"/>
                </a:solidFill>
                <a:latin typeface="Arial"/>
                <a:cs typeface="Arial"/>
              </a:rPr>
              <a:t> </a:t>
            </a:r>
            <a:r>
              <a:rPr sz="2400" b="1" dirty="0">
                <a:solidFill>
                  <a:srgbClr val="3F3F3E"/>
                </a:solidFill>
                <a:latin typeface="Arial"/>
                <a:cs typeface="Arial"/>
              </a:rPr>
              <a:t>things</a:t>
            </a:r>
            <a:r>
              <a:rPr sz="2400" b="1" spc="-15" dirty="0">
                <a:solidFill>
                  <a:srgbClr val="3F3F3E"/>
                </a:solidFill>
                <a:latin typeface="Arial"/>
                <a:cs typeface="Arial"/>
              </a:rPr>
              <a:t> </a:t>
            </a:r>
            <a:r>
              <a:rPr sz="2400" b="1" spc="-5" dirty="0">
                <a:solidFill>
                  <a:srgbClr val="3F3F3E"/>
                </a:solidFill>
                <a:latin typeface="Arial"/>
                <a:cs typeface="Arial"/>
              </a:rPr>
              <a:t>as</a:t>
            </a:r>
            <a:r>
              <a:rPr sz="2400" b="1" spc="-15" dirty="0">
                <a:solidFill>
                  <a:srgbClr val="3F3F3E"/>
                </a:solidFill>
                <a:latin typeface="Arial"/>
                <a:cs typeface="Arial"/>
              </a:rPr>
              <a:t> </a:t>
            </a:r>
            <a:r>
              <a:rPr sz="2400" b="1" spc="-5" dirty="0">
                <a:solidFill>
                  <a:srgbClr val="3F3F3E"/>
                </a:solidFill>
                <a:latin typeface="Arial"/>
                <a:cs typeface="Arial"/>
              </a:rPr>
              <a:t>you</a:t>
            </a:r>
            <a:endParaRPr sz="2400">
              <a:latin typeface="Arial"/>
              <a:cs typeface="Arial"/>
            </a:endParaRPr>
          </a:p>
        </p:txBody>
      </p:sp>
      <p:sp>
        <p:nvSpPr>
          <p:cNvPr id="7" name="object 7"/>
          <p:cNvSpPr txBox="1">
            <a:spLocks noGrp="1"/>
          </p:cNvSpPr>
          <p:nvPr>
            <p:ph type="title"/>
          </p:nvPr>
        </p:nvSpPr>
        <p:spPr>
          <a:xfrm>
            <a:off x="2315447" y="530762"/>
            <a:ext cx="7560945" cy="635000"/>
          </a:xfrm>
          <a:prstGeom prst="rect">
            <a:avLst/>
          </a:prstGeom>
        </p:spPr>
        <p:txBody>
          <a:bodyPr vert="horz" wrap="square" lIns="0" tIns="12700" rIns="0" bIns="0" rtlCol="0">
            <a:spAutoFit/>
          </a:bodyPr>
          <a:lstStyle/>
          <a:p>
            <a:pPr marL="12700">
              <a:lnSpc>
                <a:spcPct val="100000"/>
              </a:lnSpc>
              <a:spcBef>
                <a:spcPts val="100"/>
              </a:spcBef>
            </a:pPr>
            <a:r>
              <a:rPr sz="4000" spc="-5" dirty="0"/>
              <a:t>Being</a:t>
            </a:r>
            <a:r>
              <a:rPr sz="4000" spc="-35" dirty="0"/>
              <a:t> </a:t>
            </a:r>
            <a:r>
              <a:rPr sz="4000" spc="-5" dirty="0"/>
              <a:t>respectful</a:t>
            </a:r>
            <a:r>
              <a:rPr sz="4000" spc="-35" dirty="0"/>
              <a:t> </a:t>
            </a:r>
            <a:r>
              <a:rPr sz="4000" dirty="0"/>
              <a:t>online</a:t>
            </a:r>
            <a:r>
              <a:rPr sz="4000" spc="-25" dirty="0"/>
              <a:t> </a:t>
            </a:r>
            <a:r>
              <a:rPr sz="4000" spc="-5" dirty="0"/>
              <a:t>means:</a:t>
            </a:r>
            <a:endParaRPr sz="4000" dirty="0"/>
          </a:p>
        </p:txBody>
      </p:sp>
      <p:pic>
        <p:nvPicPr>
          <p:cNvPr id="21" name="Picture 20" descr="Icon&#10;&#10;Description automatically generated with medium confidence">
            <a:extLst>
              <a:ext uri="{FF2B5EF4-FFF2-40B4-BE49-F238E27FC236}">
                <a16:creationId xmlns:a16="http://schemas.microsoft.com/office/drawing/2014/main" id="{F9E6404E-C102-B049-B353-5E3BB75B1101}"/>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9361695" y="4222454"/>
            <a:ext cx="2603932" cy="1952950"/>
          </a:xfrm>
          <a:prstGeom prst="rect">
            <a:avLst/>
          </a:prstGeom>
        </p:spPr>
      </p:pic>
      <p:pic>
        <p:nvPicPr>
          <p:cNvPr id="23" name="Picture 22">
            <a:extLst>
              <a:ext uri="{FF2B5EF4-FFF2-40B4-BE49-F238E27FC236}">
                <a16:creationId xmlns:a16="http://schemas.microsoft.com/office/drawing/2014/main" id="{F279035D-2DF7-9046-976E-EA2E0078D47E}"/>
              </a:ext>
            </a:extLst>
          </p:cNvPr>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4195608" y="1117688"/>
            <a:ext cx="2429184" cy="1821889"/>
          </a:xfrm>
          <a:prstGeom prst="rect">
            <a:avLst/>
          </a:prstGeom>
        </p:spPr>
      </p:pic>
      <p:pic>
        <p:nvPicPr>
          <p:cNvPr id="25" name="Picture 24">
            <a:extLst>
              <a:ext uri="{FF2B5EF4-FFF2-40B4-BE49-F238E27FC236}">
                <a16:creationId xmlns:a16="http://schemas.microsoft.com/office/drawing/2014/main" id="{80945517-0B10-4F4C-9ABB-2D52CB69CE39}"/>
              </a:ext>
            </a:extLst>
          </p:cNvPr>
          <p:cNvPicPr>
            <a:picLocks noChangeAspect="1"/>
          </p:cNvPicPr>
          <p:nvPr/>
        </p:nvPicPr>
        <p:blipFill>
          <a:blip r:embed="rId11" cstate="screen">
            <a:extLst>
              <a:ext uri="{28A0092B-C50C-407E-A947-70E740481C1C}">
                <a14:useLocalDpi xmlns:a14="http://schemas.microsoft.com/office/drawing/2010/main"/>
              </a:ext>
            </a:extLst>
          </a:blip>
          <a:stretch>
            <a:fillRect/>
          </a:stretch>
        </p:blipFill>
        <p:spPr>
          <a:xfrm>
            <a:off x="358421" y="3916672"/>
            <a:ext cx="2283561" cy="1712671"/>
          </a:xfrm>
          <a:prstGeom prst="rect">
            <a:avLst/>
          </a:prstGeom>
        </p:spPr>
      </p:pic>
      <p:pic>
        <p:nvPicPr>
          <p:cNvPr id="29" name="Picture 28" descr="Icon&#10;&#10;Description automatically generated">
            <a:extLst>
              <a:ext uri="{FF2B5EF4-FFF2-40B4-BE49-F238E27FC236}">
                <a16:creationId xmlns:a16="http://schemas.microsoft.com/office/drawing/2014/main" id="{179D898C-04A6-384A-95DE-A51795BC2A53}"/>
              </a:ext>
            </a:extLst>
          </p:cNvPr>
          <p:cNvPicPr>
            <a:picLocks noChangeAspect="1"/>
          </p:cNvPicPr>
          <p:nvPr/>
        </p:nvPicPr>
        <p:blipFill>
          <a:blip r:embed="rId12" cstate="screen">
            <a:extLst>
              <a:ext uri="{28A0092B-C50C-407E-A947-70E740481C1C}">
                <a14:useLocalDpi xmlns:a14="http://schemas.microsoft.com/office/drawing/2010/main"/>
              </a:ext>
            </a:extLst>
          </a:blip>
          <a:stretch>
            <a:fillRect/>
          </a:stretch>
        </p:blipFill>
        <p:spPr>
          <a:xfrm>
            <a:off x="4610451" y="2554373"/>
            <a:ext cx="2542130" cy="1906598"/>
          </a:xfrm>
          <a:prstGeom prst="rect">
            <a:avLst/>
          </a:prstGeom>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pic>
        <p:nvPicPr>
          <p:cNvPr id="9" name="Picture 8" descr="Icon&#10;&#10;Description automatically generated">
            <a:extLst>
              <a:ext uri="{FF2B5EF4-FFF2-40B4-BE49-F238E27FC236}">
                <a16:creationId xmlns:a16="http://schemas.microsoft.com/office/drawing/2014/main" id="{2E96A96E-2252-3844-ACA5-1F881AB45637}"/>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1260942" y="2362200"/>
            <a:ext cx="3810000" cy="3810000"/>
          </a:xfrm>
          <a:prstGeom prst="rect">
            <a:avLst/>
          </a:prstGeom>
        </p:spPr>
      </p:pic>
      <p:pic>
        <p:nvPicPr>
          <p:cNvPr id="11" name="Picture 10" descr="Icon&#10;&#10;Description automatically generated">
            <a:extLst>
              <a:ext uri="{FF2B5EF4-FFF2-40B4-BE49-F238E27FC236}">
                <a16:creationId xmlns:a16="http://schemas.microsoft.com/office/drawing/2014/main" id="{D929B72B-F694-504C-89CB-CD55067B6870}"/>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4495800" y="2362200"/>
            <a:ext cx="3810000" cy="3810000"/>
          </a:xfrm>
          <a:prstGeom prst="rect">
            <a:avLst/>
          </a:prstGeom>
        </p:spPr>
      </p:pic>
      <p:pic>
        <p:nvPicPr>
          <p:cNvPr id="13" name="Picture 12" descr="Icon&#10;&#10;Description automatically generated">
            <a:extLst>
              <a:ext uri="{FF2B5EF4-FFF2-40B4-BE49-F238E27FC236}">
                <a16:creationId xmlns:a16="http://schemas.microsoft.com/office/drawing/2014/main" id="{03C3AAFB-56DF-1E48-B0B7-3F9B337C4751}"/>
              </a:ext>
            </a:extLst>
          </p:cNvPr>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7772400" y="2362200"/>
            <a:ext cx="3810000" cy="3810000"/>
          </a:xfrm>
          <a:prstGeom prst="rect">
            <a:avLst/>
          </a:prstGeom>
        </p:spPr>
      </p:pic>
      <p:sp>
        <p:nvSpPr>
          <p:cNvPr id="2" name="object 2"/>
          <p:cNvSpPr txBox="1">
            <a:spLocks noGrp="1"/>
          </p:cNvSpPr>
          <p:nvPr>
            <p:ph type="title"/>
          </p:nvPr>
        </p:nvSpPr>
        <p:spPr>
          <a:xfrm>
            <a:off x="2326877" y="2784402"/>
            <a:ext cx="1651000" cy="711200"/>
          </a:xfrm>
          <a:prstGeom prst="rect">
            <a:avLst/>
          </a:prstGeom>
        </p:spPr>
        <p:txBody>
          <a:bodyPr vert="horz" wrap="square" lIns="0" tIns="60960" rIns="0" bIns="0" rtlCol="0">
            <a:spAutoFit/>
          </a:bodyPr>
          <a:lstStyle/>
          <a:p>
            <a:pPr marL="12700" marR="5080" indent="349885">
              <a:lnSpc>
                <a:spcPts val="2520"/>
              </a:lnSpc>
              <a:spcBef>
                <a:spcPts val="480"/>
              </a:spcBef>
            </a:pPr>
            <a:r>
              <a:rPr sz="2400" spc="-50" dirty="0"/>
              <a:t>Take</a:t>
            </a:r>
            <a:r>
              <a:rPr sz="2400" spc="-25" dirty="0"/>
              <a:t> </a:t>
            </a:r>
            <a:r>
              <a:rPr sz="2400" dirty="0"/>
              <a:t>a </a:t>
            </a:r>
            <a:r>
              <a:rPr sz="2400" spc="5" dirty="0"/>
              <a:t> </a:t>
            </a:r>
            <a:r>
              <a:rPr sz="2400" spc="-5" dirty="0"/>
              <a:t>screenshot</a:t>
            </a:r>
            <a:endParaRPr sz="2400" dirty="0"/>
          </a:p>
        </p:txBody>
      </p:sp>
      <p:sp>
        <p:nvSpPr>
          <p:cNvPr id="3" name="object 3"/>
          <p:cNvSpPr txBox="1"/>
          <p:nvPr/>
        </p:nvSpPr>
        <p:spPr>
          <a:xfrm>
            <a:off x="5997393" y="2944355"/>
            <a:ext cx="855344" cy="391160"/>
          </a:xfrm>
          <a:prstGeom prst="rect">
            <a:avLst/>
          </a:prstGeom>
        </p:spPr>
        <p:txBody>
          <a:bodyPr vert="horz" wrap="square" lIns="0" tIns="12700" rIns="0" bIns="0" rtlCol="0">
            <a:spAutoFit/>
          </a:bodyPr>
          <a:lstStyle/>
          <a:p>
            <a:pPr marL="12700">
              <a:lnSpc>
                <a:spcPct val="100000"/>
              </a:lnSpc>
              <a:spcBef>
                <a:spcPts val="100"/>
              </a:spcBef>
            </a:pPr>
            <a:r>
              <a:rPr sz="2400" b="1" spc="-5" dirty="0">
                <a:solidFill>
                  <a:srgbClr val="3F3F3E"/>
                </a:solidFill>
                <a:latin typeface="Arial"/>
                <a:cs typeface="Arial"/>
              </a:rPr>
              <a:t>Block</a:t>
            </a:r>
            <a:endParaRPr sz="2400">
              <a:latin typeface="Arial"/>
              <a:cs typeface="Arial"/>
            </a:endParaRPr>
          </a:p>
        </p:txBody>
      </p:sp>
      <p:sp>
        <p:nvSpPr>
          <p:cNvPr id="4" name="object 4"/>
          <p:cNvSpPr txBox="1"/>
          <p:nvPr/>
        </p:nvSpPr>
        <p:spPr>
          <a:xfrm>
            <a:off x="9269342" y="2944355"/>
            <a:ext cx="1007744" cy="391160"/>
          </a:xfrm>
          <a:prstGeom prst="rect">
            <a:avLst/>
          </a:prstGeom>
        </p:spPr>
        <p:txBody>
          <a:bodyPr vert="horz" wrap="square" lIns="0" tIns="12700" rIns="0" bIns="0" rtlCol="0">
            <a:spAutoFit/>
          </a:bodyPr>
          <a:lstStyle/>
          <a:p>
            <a:pPr marL="12700">
              <a:lnSpc>
                <a:spcPct val="100000"/>
              </a:lnSpc>
              <a:spcBef>
                <a:spcPts val="100"/>
              </a:spcBef>
            </a:pPr>
            <a:r>
              <a:rPr sz="2400" b="1" spc="-5" dirty="0">
                <a:solidFill>
                  <a:srgbClr val="3F3F3E"/>
                </a:solidFill>
                <a:latin typeface="Arial"/>
                <a:cs typeface="Arial"/>
              </a:rPr>
              <a:t>Report</a:t>
            </a:r>
            <a:endParaRPr sz="2400">
              <a:latin typeface="Arial"/>
              <a:cs typeface="Arial"/>
            </a:endParaRPr>
          </a:p>
        </p:txBody>
      </p:sp>
      <p:sp>
        <p:nvSpPr>
          <p:cNvPr id="6" name="object 6">
            <a:extLst>
              <a:ext uri="{FF2B5EF4-FFF2-40B4-BE49-F238E27FC236}">
                <a16:creationId xmlns:a16="http://schemas.microsoft.com/office/drawing/2014/main" id="{70C6E6EB-B99F-584E-838D-D5AB436FAF75}"/>
              </a:ext>
            </a:extLst>
          </p:cNvPr>
          <p:cNvSpPr txBox="1"/>
          <p:nvPr/>
        </p:nvSpPr>
        <p:spPr>
          <a:xfrm>
            <a:off x="2010093" y="1775221"/>
            <a:ext cx="8171815" cy="434340"/>
          </a:xfrm>
          <a:prstGeom prst="rect">
            <a:avLst/>
          </a:prstGeom>
        </p:spPr>
        <p:txBody>
          <a:bodyPr vert="horz" wrap="square" lIns="0" tIns="16510" rIns="0" bIns="0" rtlCol="0">
            <a:spAutoFit/>
          </a:bodyPr>
          <a:lstStyle/>
          <a:p>
            <a:pPr marL="12700">
              <a:lnSpc>
                <a:spcPct val="100000"/>
              </a:lnSpc>
              <a:spcBef>
                <a:spcPts val="130"/>
              </a:spcBef>
            </a:pPr>
            <a:r>
              <a:rPr sz="2650" b="1" spc="-40" dirty="0">
                <a:solidFill>
                  <a:srgbClr val="3F3F3E"/>
                </a:solidFill>
                <a:latin typeface="Arial"/>
                <a:cs typeface="Arial"/>
              </a:rPr>
              <a:t>Tell</a:t>
            </a:r>
            <a:r>
              <a:rPr sz="2650" b="1" spc="5" dirty="0">
                <a:solidFill>
                  <a:srgbClr val="3F3F3E"/>
                </a:solidFill>
                <a:latin typeface="Arial"/>
                <a:cs typeface="Arial"/>
              </a:rPr>
              <a:t> </a:t>
            </a:r>
            <a:r>
              <a:rPr sz="2650" b="1" spc="15" dirty="0">
                <a:solidFill>
                  <a:srgbClr val="3F3F3E"/>
                </a:solidFill>
                <a:latin typeface="Arial"/>
                <a:cs typeface="Arial"/>
              </a:rPr>
              <a:t>them</a:t>
            </a:r>
            <a:r>
              <a:rPr sz="2650" b="1" spc="5" dirty="0">
                <a:solidFill>
                  <a:srgbClr val="3F3F3E"/>
                </a:solidFill>
                <a:latin typeface="Arial"/>
                <a:cs typeface="Arial"/>
              </a:rPr>
              <a:t> </a:t>
            </a:r>
            <a:r>
              <a:rPr sz="2650" b="1" spc="20" dirty="0">
                <a:solidFill>
                  <a:srgbClr val="3F3F3E"/>
                </a:solidFill>
                <a:latin typeface="Arial"/>
                <a:cs typeface="Arial"/>
              </a:rPr>
              <a:t>how</a:t>
            </a:r>
            <a:r>
              <a:rPr sz="2650" b="1" spc="5" dirty="0">
                <a:solidFill>
                  <a:srgbClr val="3F3F3E"/>
                </a:solidFill>
                <a:latin typeface="Arial"/>
                <a:cs typeface="Arial"/>
              </a:rPr>
              <a:t> </a:t>
            </a:r>
            <a:r>
              <a:rPr sz="2650" b="1" spc="10" dirty="0">
                <a:solidFill>
                  <a:srgbClr val="3F3F3E"/>
                </a:solidFill>
                <a:latin typeface="Arial"/>
                <a:cs typeface="Arial"/>
              </a:rPr>
              <a:t>you</a:t>
            </a:r>
            <a:r>
              <a:rPr sz="2650" b="1" spc="5" dirty="0">
                <a:solidFill>
                  <a:srgbClr val="3F3F3E"/>
                </a:solidFill>
                <a:latin typeface="Arial"/>
                <a:cs typeface="Arial"/>
              </a:rPr>
              <a:t> </a:t>
            </a:r>
            <a:r>
              <a:rPr sz="2650" b="1" spc="10" dirty="0">
                <a:solidFill>
                  <a:srgbClr val="3F3F3E"/>
                </a:solidFill>
                <a:latin typeface="Arial"/>
                <a:cs typeface="Arial"/>
              </a:rPr>
              <a:t>feel</a:t>
            </a:r>
            <a:r>
              <a:rPr sz="2650" b="1" spc="5" dirty="0">
                <a:solidFill>
                  <a:srgbClr val="3F3F3E"/>
                </a:solidFill>
                <a:latin typeface="Arial"/>
                <a:cs typeface="Arial"/>
              </a:rPr>
              <a:t> </a:t>
            </a:r>
            <a:r>
              <a:rPr sz="2650" b="1" spc="15" dirty="0">
                <a:solidFill>
                  <a:srgbClr val="3F3F3E"/>
                </a:solidFill>
                <a:latin typeface="Arial"/>
                <a:cs typeface="Arial"/>
              </a:rPr>
              <a:t>or</a:t>
            </a:r>
            <a:r>
              <a:rPr sz="2650" b="1" spc="10" dirty="0">
                <a:solidFill>
                  <a:srgbClr val="3F3F3E"/>
                </a:solidFill>
                <a:latin typeface="Arial"/>
                <a:cs typeface="Arial"/>
              </a:rPr>
              <a:t> ask</a:t>
            </a:r>
            <a:r>
              <a:rPr sz="2650" b="1" spc="5" dirty="0">
                <a:solidFill>
                  <a:srgbClr val="3F3F3E"/>
                </a:solidFill>
                <a:latin typeface="Arial"/>
                <a:cs typeface="Arial"/>
              </a:rPr>
              <a:t> </a:t>
            </a:r>
            <a:r>
              <a:rPr sz="2650" b="1" spc="15" dirty="0">
                <a:solidFill>
                  <a:srgbClr val="3F3F3E"/>
                </a:solidFill>
                <a:latin typeface="Arial"/>
                <a:cs typeface="Arial"/>
              </a:rPr>
              <a:t>them</a:t>
            </a:r>
            <a:r>
              <a:rPr sz="2650" b="1" spc="5" dirty="0">
                <a:solidFill>
                  <a:srgbClr val="3F3F3E"/>
                </a:solidFill>
                <a:latin typeface="Arial"/>
                <a:cs typeface="Arial"/>
              </a:rPr>
              <a:t> </a:t>
            </a:r>
            <a:r>
              <a:rPr sz="2650" b="1" spc="10" dirty="0">
                <a:solidFill>
                  <a:srgbClr val="3F3F3E"/>
                </a:solidFill>
                <a:latin typeface="Arial"/>
                <a:cs typeface="Arial"/>
              </a:rPr>
              <a:t>to</a:t>
            </a:r>
            <a:r>
              <a:rPr sz="2650" b="1" spc="5" dirty="0">
                <a:solidFill>
                  <a:srgbClr val="3F3F3E"/>
                </a:solidFill>
                <a:latin typeface="Arial"/>
                <a:cs typeface="Arial"/>
              </a:rPr>
              <a:t> </a:t>
            </a:r>
            <a:r>
              <a:rPr sz="2650" b="1" spc="10" dirty="0">
                <a:solidFill>
                  <a:srgbClr val="3F3F3E"/>
                </a:solidFill>
                <a:latin typeface="Arial"/>
                <a:cs typeface="Arial"/>
              </a:rPr>
              <a:t>stop</a:t>
            </a:r>
            <a:r>
              <a:rPr sz="2650" b="1" spc="5" dirty="0">
                <a:solidFill>
                  <a:srgbClr val="3F3F3E"/>
                </a:solidFill>
                <a:latin typeface="Arial"/>
                <a:cs typeface="Arial"/>
              </a:rPr>
              <a:t> </a:t>
            </a:r>
            <a:r>
              <a:rPr sz="2650" b="1" spc="10" dirty="0">
                <a:solidFill>
                  <a:srgbClr val="3F3F3E"/>
                </a:solidFill>
                <a:latin typeface="Arial"/>
                <a:cs typeface="Arial"/>
              </a:rPr>
              <a:t>politely</a:t>
            </a:r>
            <a:endParaRPr sz="2650" dirty="0">
              <a:latin typeface="Arial"/>
              <a:cs typeface="Arial"/>
            </a:endParaRPr>
          </a:p>
        </p:txBody>
      </p:sp>
      <p:sp>
        <p:nvSpPr>
          <p:cNvPr id="7" name="TextBox 6">
            <a:extLst>
              <a:ext uri="{FF2B5EF4-FFF2-40B4-BE49-F238E27FC236}">
                <a16:creationId xmlns:a16="http://schemas.microsoft.com/office/drawing/2014/main" id="{F3B4877D-D292-C74A-9F4D-9D0E8C60743D}"/>
              </a:ext>
            </a:extLst>
          </p:cNvPr>
          <p:cNvSpPr txBox="1"/>
          <p:nvPr/>
        </p:nvSpPr>
        <p:spPr>
          <a:xfrm>
            <a:off x="2763639" y="409485"/>
            <a:ext cx="6664723" cy="1261884"/>
          </a:xfrm>
          <a:prstGeom prst="rect">
            <a:avLst/>
          </a:prstGeom>
          <a:noFill/>
        </p:spPr>
        <p:txBody>
          <a:bodyPr wrap="square" rtlCol="0">
            <a:spAutoFit/>
          </a:bodyPr>
          <a:lstStyle/>
          <a:p>
            <a:pPr algn="ctr"/>
            <a:r>
              <a:rPr lang="en-GB" sz="3800" b="1" kern="0" dirty="0">
                <a:solidFill>
                  <a:srgbClr val="3F3F3E"/>
                </a:solidFill>
                <a:latin typeface="Arial" panose="020B0604020202020204" pitchFamily="34" charset="0"/>
                <a:cs typeface="Arial" panose="020B0604020202020204" pitchFamily="34" charset="0"/>
              </a:rPr>
              <a:t>If </a:t>
            </a:r>
            <a:r>
              <a:rPr lang="en-GB" sz="3800" b="1" kern="0" spc="-5" dirty="0">
                <a:solidFill>
                  <a:srgbClr val="3F3F3E"/>
                </a:solidFill>
                <a:latin typeface="Arial" panose="020B0604020202020204" pitchFamily="34" charset="0"/>
                <a:cs typeface="Arial" panose="020B0604020202020204" pitchFamily="34" charset="0"/>
              </a:rPr>
              <a:t>someone </a:t>
            </a:r>
            <a:r>
              <a:rPr lang="en-GB" sz="3800" b="1" kern="0" dirty="0">
                <a:solidFill>
                  <a:srgbClr val="3F3F3E"/>
                </a:solidFill>
                <a:latin typeface="Arial" panose="020B0604020202020204" pitchFamily="34" charset="0"/>
                <a:cs typeface="Arial" panose="020B0604020202020204" pitchFamily="34" charset="0"/>
              </a:rPr>
              <a:t>is being </a:t>
            </a:r>
            <a:br>
              <a:rPr lang="en-GB" sz="3800" b="1" kern="0" spc="5" dirty="0">
                <a:solidFill>
                  <a:srgbClr val="3F3F3E"/>
                </a:solidFill>
                <a:latin typeface="Arial" panose="020B0604020202020204" pitchFamily="34" charset="0"/>
                <a:cs typeface="Arial" panose="020B0604020202020204" pitchFamily="34" charset="0"/>
              </a:rPr>
            </a:br>
            <a:r>
              <a:rPr lang="en-GB" sz="3800" b="1" kern="0" dirty="0">
                <a:solidFill>
                  <a:srgbClr val="3F3F3E"/>
                </a:solidFill>
                <a:latin typeface="Arial" panose="020B0604020202020204" pitchFamily="34" charset="0"/>
                <a:cs typeface="Arial" panose="020B0604020202020204" pitchFamily="34" charset="0"/>
              </a:rPr>
              <a:t>disrespectful</a:t>
            </a:r>
            <a:r>
              <a:rPr lang="en-GB" sz="3800" b="1" kern="0" spc="-40" dirty="0">
                <a:solidFill>
                  <a:srgbClr val="3F3F3E"/>
                </a:solidFill>
                <a:latin typeface="Arial" panose="020B0604020202020204" pitchFamily="34" charset="0"/>
                <a:cs typeface="Arial" panose="020B0604020202020204" pitchFamily="34" charset="0"/>
              </a:rPr>
              <a:t> </a:t>
            </a:r>
            <a:r>
              <a:rPr lang="en-GB" sz="3800" b="1" kern="0" spc="-5" dirty="0">
                <a:solidFill>
                  <a:srgbClr val="3F3F3E"/>
                </a:solidFill>
                <a:latin typeface="Arial" panose="020B0604020202020204" pitchFamily="34" charset="0"/>
                <a:cs typeface="Arial" panose="020B0604020202020204" pitchFamily="34" charset="0"/>
              </a:rPr>
              <a:t>you</a:t>
            </a:r>
            <a:r>
              <a:rPr lang="en-GB" sz="3800" b="1" kern="0" spc="-45" dirty="0">
                <a:solidFill>
                  <a:srgbClr val="3F3F3E"/>
                </a:solidFill>
                <a:latin typeface="Arial" panose="020B0604020202020204" pitchFamily="34" charset="0"/>
                <a:cs typeface="Arial" panose="020B0604020202020204" pitchFamily="34" charset="0"/>
              </a:rPr>
              <a:t> </a:t>
            </a:r>
            <a:r>
              <a:rPr lang="en-GB" sz="3800" b="1" kern="0" spc="-5" dirty="0">
                <a:solidFill>
                  <a:srgbClr val="3F3F3E"/>
                </a:solidFill>
                <a:latin typeface="Arial" panose="020B0604020202020204" pitchFamily="34" charset="0"/>
                <a:cs typeface="Arial" panose="020B0604020202020204" pitchFamily="34" charset="0"/>
              </a:rPr>
              <a:t>can…</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16.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pic>
        <p:nvPicPr>
          <p:cNvPr id="23" name="Picture 22" descr="Shape, rectangle&#10;&#10;Description automatically generated">
            <a:extLst>
              <a:ext uri="{FF2B5EF4-FFF2-40B4-BE49-F238E27FC236}">
                <a16:creationId xmlns:a16="http://schemas.microsoft.com/office/drawing/2014/main" id="{C37AD2BF-E334-9E41-B959-4C2367764AA9}"/>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3048000" y="4188246"/>
            <a:ext cx="6477000" cy="2060154"/>
          </a:xfrm>
          <a:prstGeom prst="rect">
            <a:avLst/>
          </a:prstGeom>
        </p:spPr>
      </p:pic>
      <p:sp>
        <p:nvSpPr>
          <p:cNvPr id="2" name="object 2"/>
          <p:cNvSpPr txBox="1">
            <a:spLocks noGrp="1"/>
          </p:cNvSpPr>
          <p:nvPr>
            <p:ph type="title"/>
          </p:nvPr>
        </p:nvSpPr>
        <p:spPr>
          <a:xfrm>
            <a:off x="1289729" y="746762"/>
            <a:ext cx="9453245" cy="635000"/>
          </a:xfrm>
          <a:prstGeom prst="rect">
            <a:avLst/>
          </a:prstGeom>
        </p:spPr>
        <p:txBody>
          <a:bodyPr vert="horz" wrap="square" lIns="0" tIns="12700" rIns="0" bIns="0" rtlCol="0">
            <a:spAutoFit/>
          </a:bodyPr>
          <a:lstStyle/>
          <a:p>
            <a:pPr marL="12700">
              <a:lnSpc>
                <a:spcPct val="100000"/>
              </a:lnSpc>
              <a:spcBef>
                <a:spcPts val="100"/>
              </a:spcBef>
            </a:pPr>
            <a:r>
              <a:rPr sz="4000" dirty="0"/>
              <a:t>but</a:t>
            </a:r>
            <a:r>
              <a:rPr sz="4000" spc="-15" dirty="0"/>
              <a:t> </a:t>
            </a:r>
            <a:r>
              <a:rPr sz="4000" dirty="0"/>
              <a:t>if</a:t>
            </a:r>
            <a:r>
              <a:rPr sz="4000" spc="-15" dirty="0"/>
              <a:t> </a:t>
            </a:r>
            <a:r>
              <a:rPr sz="4000" spc="-5" dirty="0"/>
              <a:t>anything</a:t>
            </a:r>
            <a:r>
              <a:rPr sz="4000" spc="-20" dirty="0"/>
              <a:t> </a:t>
            </a:r>
            <a:r>
              <a:rPr sz="4000" dirty="0"/>
              <a:t>online</a:t>
            </a:r>
            <a:r>
              <a:rPr sz="4000" spc="-15" dirty="0"/>
              <a:t> </a:t>
            </a:r>
            <a:r>
              <a:rPr sz="4000" spc="-5" dirty="0"/>
              <a:t>makes</a:t>
            </a:r>
            <a:r>
              <a:rPr sz="4000" spc="-15" dirty="0"/>
              <a:t> </a:t>
            </a:r>
            <a:r>
              <a:rPr sz="4000" spc="-5" dirty="0"/>
              <a:t>you</a:t>
            </a:r>
            <a:r>
              <a:rPr sz="4000" spc="-20" dirty="0"/>
              <a:t> </a:t>
            </a:r>
            <a:r>
              <a:rPr sz="4000" dirty="0"/>
              <a:t>feel…</a:t>
            </a:r>
            <a:endParaRPr sz="4000"/>
          </a:p>
        </p:txBody>
      </p:sp>
      <p:sp>
        <p:nvSpPr>
          <p:cNvPr id="3" name="object 3"/>
          <p:cNvSpPr txBox="1"/>
          <p:nvPr/>
        </p:nvSpPr>
        <p:spPr>
          <a:xfrm>
            <a:off x="1639272" y="3358913"/>
            <a:ext cx="727075" cy="328930"/>
          </a:xfrm>
          <a:prstGeom prst="rect">
            <a:avLst/>
          </a:prstGeom>
        </p:spPr>
        <p:txBody>
          <a:bodyPr vert="horz" wrap="square" lIns="0" tIns="17780" rIns="0" bIns="0" rtlCol="0">
            <a:spAutoFit/>
          </a:bodyPr>
          <a:lstStyle/>
          <a:p>
            <a:pPr marL="12700">
              <a:lnSpc>
                <a:spcPct val="100000"/>
              </a:lnSpc>
              <a:spcBef>
                <a:spcPts val="140"/>
              </a:spcBef>
            </a:pPr>
            <a:r>
              <a:rPr sz="1950" b="1" spc="15" dirty="0">
                <a:solidFill>
                  <a:srgbClr val="3F3F3E"/>
                </a:solidFill>
                <a:latin typeface="Arial"/>
                <a:cs typeface="Arial"/>
              </a:rPr>
              <a:t>Upset</a:t>
            </a:r>
            <a:endParaRPr sz="1950" dirty="0">
              <a:latin typeface="Arial"/>
              <a:cs typeface="Arial"/>
            </a:endParaRPr>
          </a:p>
        </p:txBody>
      </p:sp>
      <p:sp>
        <p:nvSpPr>
          <p:cNvPr id="4" name="object 4"/>
          <p:cNvSpPr txBox="1"/>
          <p:nvPr/>
        </p:nvSpPr>
        <p:spPr>
          <a:xfrm>
            <a:off x="3206375" y="3358913"/>
            <a:ext cx="868044" cy="328930"/>
          </a:xfrm>
          <a:prstGeom prst="rect">
            <a:avLst/>
          </a:prstGeom>
        </p:spPr>
        <p:txBody>
          <a:bodyPr vert="horz" wrap="square" lIns="0" tIns="17780" rIns="0" bIns="0" rtlCol="0">
            <a:spAutoFit/>
          </a:bodyPr>
          <a:lstStyle/>
          <a:p>
            <a:pPr marL="12700">
              <a:lnSpc>
                <a:spcPct val="100000"/>
              </a:lnSpc>
              <a:spcBef>
                <a:spcPts val="140"/>
              </a:spcBef>
            </a:pPr>
            <a:r>
              <a:rPr sz="1950" b="1" spc="20" dirty="0">
                <a:solidFill>
                  <a:srgbClr val="3F3F3E"/>
                </a:solidFill>
                <a:latin typeface="Arial"/>
                <a:cs typeface="Arial"/>
              </a:rPr>
              <a:t>Scared</a:t>
            </a:r>
            <a:endParaRPr sz="1950">
              <a:latin typeface="Arial"/>
              <a:cs typeface="Arial"/>
            </a:endParaRPr>
          </a:p>
        </p:txBody>
      </p:sp>
      <p:sp>
        <p:nvSpPr>
          <p:cNvPr id="5" name="object 5"/>
          <p:cNvSpPr txBox="1"/>
          <p:nvPr/>
        </p:nvSpPr>
        <p:spPr>
          <a:xfrm>
            <a:off x="4787973" y="3358913"/>
            <a:ext cx="979805" cy="328930"/>
          </a:xfrm>
          <a:prstGeom prst="rect">
            <a:avLst/>
          </a:prstGeom>
        </p:spPr>
        <p:txBody>
          <a:bodyPr vert="horz" wrap="square" lIns="0" tIns="17780" rIns="0" bIns="0" rtlCol="0">
            <a:spAutoFit/>
          </a:bodyPr>
          <a:lstStyle/>
          <a:p>
            <a:pPr marL="12700">
              <a:lnSpc>
                <a:spcPct val="100000"/>
              </a:lnSpc>
              <a:spcBef>
                <a:spcPts val="140"/>
              </a:spcBef>
            </a:pPr>
            <a:r>
              <a:rPr sz="1950" b="1" spc="15" dirty="0">
                <a:solidFill>
                  <a:srgbClr val="3F3F3E"/>
                </a:solidFill>
                <a:latin typeface="Arial"/>
                <a:cs typeface="Arial"/>
              </a:rPr>
              <a:t>Curious</a:t>
            </a:r>
            <a:endParaRPr sz="1950">
              <a:latin typeface="Arial"/>
              <a:cs typeface="Arial"/>
            </a:endParaRPr>
          </a:p>
        </p:txBody>
      </p:sp>
      <p:sp>
        <p:nvSpPr>
          <p:cNvPr id="6" name="object 6"/>
          <p:cNvSpPr txBox="1"/>
          <p:nvPr/>
        </p:nvSpPr>
        <p:spPr>
          <a:xfrm>
            <a:off x="6537700" y="3358913"/>
            <a:ext cx="755650" cy="328930"/>
          </a:xfrm>
          <a:prstGeom prst="rect">
            <a:avLst/>
          </a:prstGeom>
        </p:spPr>
        <p:txBody>
          <a:bodyPr vert="horz" wrap="square" lIns="0" tIns="17780" rIns="0" bIns="0" rtlCol="0">
            <a:spAutoFit/>
          </a:bodyPr>
          <a:lstStyle/>
          <a:p>
            <a:pPr marL="12700">
              <a:lnSpc>
                <a:spcPct val="100000"/>
              </a:lnSpc>
              <a:spcBef>
                <a:spcPts val="140"/>
              </a:spcBef>
            </a:pPr>
            <a:r>
              <a:rPr sz="1950" b="1" spc="15" dirty="0">
                <a:solidFill>
                  <a:srgbClr val="3F3F3E"/>
                </a:solidFill>
                <a:latin typeface="Arial"/>
                <a:cs typeface="Arial"/>
              </a:rPr>
              <a:t>Angry</a:t>
            </a:r>
            <a:endParaRPr sz="1950" dirty="0">
              <a:latin typeface="Arial"/>
              <a:cs typeface="Arial"/>
            </a:endParaRPr>
          </a:p>
        </p:txBody>
      </p:sp>
      <p:sp>
        <p:nvSpPr>
          <p:cNvPr id="7" name="object 7"/>
          <p:cNvSpPr txBox="1"/>
          <p:nvPr/>
        </p:nvSpPr>
        <p:spPr>
          <a:xfrm>
            <a:off x="8065207" y="3358913"/>
            <a:ext cx="975994" cy="328930"/>
          </a:xfrm>
          <a:prstGeom prst="rect">
            <a:avLst/>
          </a:prstGeom>
        </p:spPr>
        <p:txBody>
          <a:bodyPr vert="horz" wrap="square" lIns="0" tIns="17780" rIns="0" bIns="0" rtlCol="0">
            <a:spAutoFit/>
          </a:bodyPr>
          <a:lstStyle/>
          <a:p>
            <a:pPr marL="12700">
              <a:lnSpc>
                <a:spcPct val="100000"/>
              </a:lnSpc>
              <a:spcBef>
                <a:spcPts val="140"/>
              </a:spcBef>
            </a:pPr>
            <a:r>
              <a:rPr sz="1950" b="1" spc="-5" dirty="0">
                <a:solidFill>
                  <a:srgbClr val="3F3F3E"/>
                </a:solidFill>
                <a:latin typeface="Arial"/>
                <a:cs typeface="Arial"/>
              </a:rPr>
              <a:t>W</a:t>
            </a:r>
            <a:r>
              <a:rPr sz="1950" b="1" spc="15" dirty="0">
                <a:solidFill>
                  <a:srgbClr val="3F3F3E"/>
                </a:solidFill>
                <a:latin typeface="Arial"/>
                <a:cs typeface="Arial"/>
              </a:rPr>
              <a:t>orried</a:t>
            </a:r>
            <a:endParaRPr sz="1950" dirty="0">
              <a:latin typeface="Arial"/>
              <a:cs typeface="Arial"/>
            </a:endParaRPr>
          </a:p>
        </p:txBody>
      </p:sp>
      <p:sp>
        <p:nvSpPr>
          <p:cNvPr id="8" name="object 8"/>
          <p:cNvSpPr txBox="1"/>
          <p:nvPr/>
        </p:nvSpPr>
        <p:spPr>
          <a:xfrm>
            <a:off x="9595184" y="3358913"/>
            <a:ext cx="1189990" cy="328930"/>
          </a:xfrm>
          <a:prstGeom prst="rect">
            <a:avLst/>
          </a:prstGeom>
        </p:spPr>
        <p:txBody>
          <a:bodyPr vert="horz" wrap="square" lIns="0" tIns="17780" rIns="0" bIns="0" rtlCol="0">
            <a:spAutoFit/>
          </a:bodyPr>
          <a:lstStyle/>
          <a:p>
            <a:pPr marL="12700">
              <a:lnSpc>
                <a:spcPct val="100000"/>
              </a:lnSpc>
              <a:spcBef>
                <a:spcPts val="140"/>
              </a:spcBef>
            </a:pPr>
            <a:r>
              <a:rPr sz="1950" b="1" spc="15" dirty="0">
                <a:solidFill>
                  <a:srgbClr val="3F3F3E"/>
                </a:solidFill>
                <a:latin typeface="Arial"/>
                <a:cs typeface="Arial"/>
              </a:rPr>
              <a:t>Confused</a:t>
            </a:r>
            <a:endParaRPr sz="1950">
              <a:latin typeface="Arial"/>
              <a:cs typeface="Arial"/>
            </a:endParaRPr>
          </a:p>
        </p:txBody>
      </p:sp>
      <p:sp>
        <p:nvSpPr>
          <p:cNvPr id="9" name="object 9"/>
          <p:cNvSpPr txBox="1"/>
          <p:nvPr/>
        </p:nvSpPr>
        <p:spPr>
          <a:xfrm>
            <a:off x="4111599" y="4617856"/>
            <a:ext cx="4182745" cy="605155"/>
          </a:xfrm>
          <a:prstGeom prst="rect">
            <a:avLst/>
          </a:prstGeom>
        </p:spPr>
        <p:txBody>
          <a:bodyPr vert="horz" wrap="square" lIns="0" tIns="12700" rIns="0" bIns="0" rtlCol="0">
            <a:spAutoFit/>
          </a:bodyPr>
          <a:lstStyle/>
          <a:p>
            <a:pPr marL="12700">
              <a:lnSpc>
                <a:spcPct val="100000"/>
              </a:lnSpc>
              <a:spcBef>
                <a:spcPts val="100"/>
              </a:spcBef>
            </a:pPr>
            <a:r>
              <a:rPr sz="3800" b="1" dirty="0">
                <a:solidFill>
                  <a:srgbClr val="3F3F3E"/>
                </a:solidFill>
                <a:latin typeface="Arial"/>
                <a:cs typeface="Arial"/>
              </a:rPr>
              <a:t>What</a:t>
            </a:r>
            <a:r>
              <a:rPr sz="3800" b="1" spc="-30" dirty="0">
                <a:solidFill>
                  <a:srgbClr val="3F3F3E"/>
                </a:solidFill>
                <a:latin typeface="Arial"/>
                <a:cs typeface="Arial"/>
              </a:rPr>
              <a:t> </a:t>
            </a:r>
            <a:r>
              <a:rPr sz="3800" b="1" spc="-5" dirty="0">
                <a:solidFill>
                  <a:srgbClr val="3F3F3E"/>
                </a:solidFill>
                <a:latin typeface="Arial"/>
                <a:cs typeface="Arial"/>
              </a:rPr>
              <a:t>can</a:t>
            </a:r>
            <a:r>
              <a:rPr sz="3800" b="1" spc="-30" dirty="0">
                <a:solidFill>
                  <a:srgbClr val="3F3F3E"/>
                </a:solidFill>
                <a:latin typeface="Arial"/>
                <a:cs typeface="Arial"/>
              </a:rPr>
              <a:t> </a:t>
            </a:r>
            <a:r>
              <a:rPr sz="3800" b="1" spc="-5" dirty="0">
                <a:solidFill>
                  <a:srgbClr val="3F3F3E"/>
                </a:solidFill>
                <a:latin typeface="Arial"/>
                <a:cs typeface="Arial"/>
              </a:rPr>
              <a:t>you</a:t>
            </a:r>
            <a:r>
              <a:rPr sz="3800" b="1" spc="-30" dirty="0">
                <a:solidFill>
                  <a:srgbClr val="3F3F3E"/>
                </a:solidFill>
                <a:latin typeface="Arial"/>
                <a:cs typeface="Arial"/>
              </a:rPr>
              <a:t> </a:t>
            </a:r>
            <a:r>
              <a:rPr sz="3800" b="1" dirty="0">
                <a:solidFill>
                  <a:srgbClr val="3F3F3E"/>
                </a:solidFill>
                <a:latin typeface="Arial"/>
                <a:cs typeface="Arial"/>
              </a:rPr>
              <a:t>do?</a:t>
            </a:r>
            <a:endParaRPr sz="3800" dirty="0">
              <a:latin typeface="Arial"/>
              <a:cs typeface="Arial"/>
            </a:endParaRPr>
          </a:p>
        </p:txBody>
      </p:sp>
      <p:pic>
        <p:nvPicPr>
          <p:cNvPr id="11" name="Picture 10">
            <a:extLst>
              <a:ext uri="{FF2B5EF4-FFF2-40B4-BE49-F238E27FC236}">
                <a16:creationId xmlns:a16="http://schemas.microsoft.com/office/drawing/2014/main" id="{1086FF45-68F8-EA47-A94B-4F373D7FC3B5}"/>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066800" y="1676400"/>
            <a:ext cx="1916867" cy="1916867"/>
          </a:xfrm>
          <a:prstGeom prst="rect">
            <a:avLst/>
          </a:prstGeom>
        </p:spPr>
      </p:pic>
      <p:pic>
        <p:nvPicPr>
          <p:cNvPr id="13" name="Picture 12">
            <a:extLst>
              <a:ext uri="{FF2B5EF4-FFF2-40B4-BE49-F238E27FC236}">
                <a16:creationId xmlns:a16="http://schemas.microsoft.com/office/drawing/2014/main" id="{006CF2FF-BE18-C94F-95B9-CC111F7D1835}"/>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2678705" y="1676400"/>
            <a:ext cx="1916867" cy="1916867"/>
          </a:xfrm>
          <a:prstGeom prst="rect">
            <a:avLst/>
          </a:prstGeom>
        </p:spPr>
      </p:pic>
      <p:pic>
        <p:nvPicPr>
          <p:cNvPr id="15" name="Picture 14">
            <a:extLst>
              <a:ext uri="{FF2B5EF4-FFF2-40B4-BE49-F238E27FC236}">
                <a16:creationId xmlns:a16="http://schemas.microsoft.com/office/drawing/2014/main" id="{7106C31B-8F61-144B-8DA9-EC4B4C67A98A}"/>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4267200" y="1676400"/>
            <a:ext cx="1916867" cy="1916867"/>
          </a:xfrm>
          <a:prstGeom prst="rect">
            <a:avLst/>
          </a:prstGeom>
        </p:spPr>
      </p:pic>
      <p:pic>
        <p:nvPicPr>
          <p:cNvPr id="17" name="Picture 16">
            <a:extLst>
              <a:ext uri="{FF2B5EF4-FFF2-40B4-BE49-F238E27FC236}">
                <a16:creationId xmlns:a16="http://schemas.microsoft.com/office/drawing/2014/main" id="{D4DC4C46-B1FA-9346-8622-8DDF97094C41}"/>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5942242" y="1676400"/>
            <a:ext cx="1916867" cy="1916867"/>
          </a:xfrm>
          <a:prstGeom prst="rect">
            <a:avLst/>
          </a:prstGeom>
        </p:spPr>
      </p:pic>
      <p:pic>
        <p:nvPicPr>
          <p:cNvPr id="19" name="Picture 18">
            <a:extLst>
              <a:ext uri="{FF2B5EF4-FFF2-40B4-BE49-F238E27FC236}">
                <a16:creationId xmlns:a16="http://schemas.microsoft.com/office/drawing/2014/main" id="{40C5D541-FFA8-8949-A1EE-0270F31732DC}"/>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7542430" y="1676400"/>
            <a:ext cx="1916867" cy="1916867"/>
          </a:xfrm>
          <a:prstGeom prst="rect">
            <a:avLst/>
          </a:prstGeom>
        </p:spPr>
      </p:pic>
      <p:pic>
        <p:nvPicPr>
          <p:cNvPr id="21" name="Picture 20">
            <a:extLst>
              <a:ext uri="{FF2B5EF4-FFF2-40B4-BE49-F238E27FC236}">
                <a16:creationId xmlns:a16="http://schemas.microsoft.com/office/drawing/2014/main" id="{B6CE13D7-0F12-8842-88C7-3A44DD4D90BA}"/>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9217472" y="1676400"/>
            <a:ext cx="1916867" cy="1916867"/>
          </a:xfrm>
          <a:prstGeom prst="rect">
            <a:avLst/>
          </a:prstGeom>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object 2"/>
          <p:cNvSpPr txBox="1">
            <a:spLocks noGrp="1"/>
          </p:cNvSpPr>
          <p:nvPr>
            <p:ph type="title"/>
          </p:nvPr>
        </p:nvSpPr>
        <p:spPr>
          <a:xfrm>
            <a:off x="1726159" y="569137"/>
            <a:ext cx="8961120" cy="635000"/>
          </a:xfrm>
          <a:prstGeom prst="rect">
            <a:avLst/>
          </a:prstGeom>
        </p:spPr>
        <p:txBody>
          <a:bodyPr vert="horz" wrap="square" lIns="0" tIns="12700" rIns="0" bIns="0" rtlCol="0">
            <a:spAutoFit/>
          </a:bodyPr>
          <a:lstStyle/>
          <a:p>
            <a:pPr marL="12700">
              <a:lnSpc>
                <a:spcPct val="100000"/>
              </a:lnSpc>
              <a:spcBef>
                <a:spcPts val="100"/>
              </a:spcBef>
            </a:pPr>
            <a:r>
              <a:rPr sz="4000" spc="-80" dirty="0"/>
              <a:t>Talk</a:t>
            </a:r>
            <a:r>
              <a:rPr sz="4000" spc="-15" dirty="0"/>
              <a:t> </a:t>
            </a:r>
            <a:r>
              <a:rPr sz="4000" spc="-5" dirty="0"/>
              <a:t>to</a:t>
            </a:r>
            <a:r>
              <a:rPr sz="4000" spc="-10" dirty="0"/>
              <a:t> </a:t>
            </a:r>
            <a:r>
              <a:rPr sz="4000" spc="-5" dirty="0"/>
              <a:t>an</a:t>
            </a:r>
            <a:r>
              <a:rPr sz="4000" spc="-15" dirty="0"/>
              <a:t> </a:t>
            </a:r>
            <a:r>
              <a:rPr sz="4000" spc="-5" dirty="0"/>
              <a:t>adult</a:t>
            </a:r>
            <a:r>
              <a:rPr sz="4000" spc="-15" dirty="0"/>
              <a:t> </a:t>
            </a:r>
            <a:r>
              <a:rPr sz="4000" spc="-5" dirty="0"/>
              <a:t>for</a:t>
            </a:r>
            <a:r>
              <a:rPr sz="4000" spc="-10" dirty="0"/>
              <a:t> </a:t>
            </a:r>
            <a:r>
              <a:rPr sz="4000" dirty="0"/>
              <a:t>help</a:t>
            </a:r>
            <a:r>
              <a:rPr sz="4000" spc="-5" dirty="0"/>
              <a:t> and</a:t>
            </a:r>
            <a:r>
              <a:rPr sz="4000" spc="-15" dirty="0"/>
              <a:t> </a:t>
            </a:r>
            <a:r>
              <a:rPr sz="4000" spc="-5" dirty="0"/>
              <a:t>support!</a:t>
            </a:r>
            <a:endParaRPr sz="4000"/>
          </a:p>
        </p:txBody>
      </p:sp>
      <p:sp>
        <p:nvSpPr>
          <p:cNvPr id="3" name="object 3"/>
          <p:cNvSpPr txBox="1"/>
          <p:nvPr/>
        </p:nvSpPr>
        <p:spPr>
          <a:xfrm>
            <a:off x="9243793" y="1723132"/>
            <a:ext cx="1682750" cy="861060"/>
          </a:xfrm>
          <a:prstGeom prst="rect">
            <a:avLst/>
          </a:prstGeom>
        </p:spPr>
        <p:txBody>
          <a:bodyPr vert="horz" wrap="square" lIns="0" tIns="66040" rIns="0" bIns="0" rtlCol="0">
            <a:spAutoFit/>
          </a:bodyPr>
          <a:lstStyle/>
          <a:p>
            <a:pPr marL="12700" marR="5080" indent="33655">
              <a:lnSpc>
                <a:spcPts val="3100"/>
              </a:lnSpc>
              <a:spcBef>
                <a:spcPts val="520"/>
              </a:spcBef>
            </a:pPr>
            <a:r>
              <a:rPr sz="2900" b="1" spc="-35" dirty="0">
                <a:solidFill>
                  <a:srgbClr val="3F3F3E"/>
                </a:solidFill>
                <a:latin typeface="Arial"/>
                <a:cs typeface="Arial"/>
              </a:rPr>
              <a:t>Teaching </a:t>
            </a:r>
            <a:r>
              <a:rPr sz="2900" b="1" spc="-795" dirty="0">
                <a:solidFill>
                  <a:srgbClr val="3F3F3E"/>
                </a:solidFill>
                <a:latin typeface="Arial"/>
                <a:cs typeface="Arial"/>
              </a:rPr>
              <a:t> </a:t>
            </a:r>
            <a:r>
              <a:rPr sz="2900" b="1" spc="-5" dirty="0">
                <a:solidFill>
                  <a:srgbClr val="3F3F3E"/>
                </a:solidFill>
                <a:latin typeface="Arial"/>
                <a:cs typeface="Arial"/>
              </a:rPr>
              <a:t>Assistant</a:t>
            </a:r>
            <a:endParaRPr sz="2900" dirty="0">
              <a:latin typeface="Arial"/>
              <a:cs typeface="Arial"/>
            </a:endParaRPr>
          </a:p>
        </p:txBody>
      </p:sp>
      <p:sp>
        <p:nvSpPr>
          <p:cNvPr id="4" name="object 4"/>
          <p:cNvSpPr txBox="1"/>
          <p:nvPr/>
        </p:nvSpPr>
        <p:spPr>
          <a:xfrm>
            <a:off x="9137553" y="4185871"/>
            <a:ext cx="2236470" cy="467359"/>
          </a:xfrm>
          <a:prstGeom prst="rect">
            <a:avLst/>
          </a:prstGeom>
        </p:spPr>
        <p:txBody>
          <a:bodyPr vert="horz" wrap="square" lIns="0" tIns="12700" rIns="0" bIns="0" rtlCol="0">
            <a:spAutoFit/>
          </a:bodyPr>
          <a:lstStyle/>
          <a:p>
            <a:pPr marL="12700">
              <a:lnSpc>
                <a:spcPct val="100000"/>
              </a:lnSpc>
              <a:spcBef>
                <a:spcPts val="100"/>
              </a:spcBef>
            </a:pPr>
            <a:r>
              <a:rPr sz="2900" b="1" dirty="0">
                <a:solidFill>
                  <a:srgbClr val="3F3F3E"/>
                </a:solidFill>
                <a:latin typeface="Arial"/>
                <a:cs typeface="Arial"/>
              </a:rPr>
              <a:t>Grandparent</a:t>
            </a:r>
            <a:endParaRPr sz="2900" dirty="0">
              <a:latin typeface="Arial"/>
              <a:cs typeface="Arial"/>
            </a:endParaRPr>
          </a:p>
        </p:txBody>
      </p:sp>
      <p:sp>
        <p:nvSpPr>
          <p:cNvPr id="5" name="object 5"/>
          <p:cNvSpPr txBox="1"/>
          <p:nvPr/>
        </p:nvSpPr>
        <p:spPr>
          <a:xfrm>
            <a:off x="4418197" y="3231705"/>
            <a:ext cx="3554095" cy="1159510"/>
          </a:xfrm>
          <a:prstGeom prst="rect">
            <a:avLst/>
          </a:prstGeom>
        </p:spPr>
        <p:txBody>
          <a:bodyPr vert="horz" wrap="square" lIns="0" tIns="78105" rIns="0" bIns="0" rtlCol="0">
            <a:spAutoFit/>
          </a:bodyPr>
          <a:lstStyle/>
          <a:p>
            <a:pPr marL="12700" marR="5080" indent="123825">
              <a:lnSpc>
                <a:spcPts val="4240"/>
              </a:lnSpc>
              <a:spcBef>
                <a:spcPts val="615"/>
              </a:spcBef>
            </a:pPr>
            <a:r>
              <a:rPr sz="3900" b="1" dirty="0">
                <a:solidFill>
                  <a:srgbClr val="3F3F3E"/>
                </a:solidFill>
                <a:latin typeface="Arial"/>
                <a:cs typeface="Arial"/>
              </a:rPr>
              <a:t>Any </a:t>
            </a:r>
            <a:r>
              <a:rPr sz="3900" b="1" spc="-5" dirty="0">
                <a:solidFill>
                  <a:srgbClr val="3F3F3E"/>
                </a:solidFill>
                <a:latin typeface="Arial"/>
                <a:cs typeface="Arial"/>
              </a:rPr>
              <a:t>adult you </a:t>
            </a:r>
            <a:r>
              <a:rPr sz="3900" b="1" spc="-1070" dirty="0">
                <a:solidFill>
                  <a:srgbClr val="3F3F3E"/>
                </a:solidFill>
                <a:latin typeface="Arial"/>
                <a:cs typeface="Arial"/>
              </a:rPr>
              <a:t> </a:t>
            </a:r>
            <a:r>
              <a:rPr sz="3900" b="1" dirty="0">
                <a:solidFill>
                  <a:srgbClr val="3F3F3E"/>
                </a:solidFill>
                <a:latin typeface="Arial"/>
                <a:cs typeface="Arial"/>
              </a:rPr>
              <a:t>know</a:t>
            </a:r>
            <a:r>
              <a:rPr sz="3900" b="1" spc="-40" dirty="0">
                <a:solidFill>
                  <a:srgbClr val="3F3F3E"/>
                </a:solidFill>
                <a:latin typeface="Arial"/>
                <a:cs typeface="Arial"/>
              </a:rPr>
              <a:t> </a:t>
            </a:r>
            <a:r>
              <a:rPr sz="3900" b="1" dirty="0">
                <a:solidFill>
                  <a:srgbClr val="3F3F3E"/>
                </a:solidFill>
                <a:latin typeface="Arial"/>
                <a:cs typeface="Arial"/>
              </a:rPr>
              <a:t>and</a:t>
            </a:r>
            <a:r>
              <a:rPr sz="3900" b="1" spc="-35" dirty="0">
                <a:solidFill>
                  <a:srgbClr val="3F3F3E"/>
                </a:solidFill>
                <a:latin typeface="Arial"/>
                <a:cs typeface="Arial"/>
              </a:rPr>
              <a:t> </a:t>
            </a:r>
            <a:r>
              <a:rPr sz="3900" b="1" dirty="0">
                <a:solidFill>
                  <a:srgbClr val="3F3F3E"/>
                </a:solidFill>
                <a:latin typeface="Arial"/>
                <a:cs typeface="Arial"/>
              </a:rPr>
              <a:t>trust</a:t>
            </a:r>
            <a:endParaRPr sz="3900">
              <a:latin typeface="Arial"/>
              <a:cs typeface="Arial"/>
            </a:endParaRPr>
          </a:p>
        </p:txBody>
      </p:sp>
      <p:sp>
        <p:nvSpPr>
          <p:cNvPr id="6" name="object 6"/>
          <p:cNvSpPr txBox="1"/>
          <p:nvPr/>
        </p:nvSpPr>
        <p:spPr>
          <a:xfrm>
            <a:off x="1609044" y="3529884"/>
            <a:ext cx="721360" cy="467359"/>
          </a:xfrm>
          <a:prstGeom prst="rect">
            <a:avLst/>
          </a:prstGeom>
        </p:spPr>
        <p:txBody>
          <a:bodyPr vert="horz" wrap="square" lIns="0" tIns="12700" rIns="0" bIns="0" rtlCol="0">
            <a:spAutoFit/>
          </a:bodyPr>
          <a:lstStyle/>
          <a:p>
            <a:pPr marL="12700">
              <a:lnSpc>
                <a:spcPct val="100000"/>
              </a:lnSpc>
              <a:spcBef>
                <a:spcPts val="100"/>
              </a:spcBef>
            </a:pPr>
            <a:r>
              <a:rPr sz="2900" b="1" spc="-5" dirty="0">
                <a:solidFill>
                  <a:srgbClr val="3F3F3E"/>
                </a:solidFill>
                <a:latin typeface="Arial"/>
                <a:cs typeface="Arial"/>
              </a:rPr>
              <a:t>Dad</a:t>
            </a:r>
            <a:endParaRPr sz="2900" dirty="0">
              <a:latin typeface="Arial"/>
              <a:cs typeface="Arial"/>
            </a:endParaRPr>
          </a:p>
        </p:txBody>
      </p:sp>
      <p:sp>
        <p:nvSpPr>
          <p:cNvPr id="7" name="object 7"/>
          <p:cNvSpPr txBox="1"/>
          <p:nvPr/>
        </p:nvSpPr>
        <p:spPr>
          <a:xfrm>
            <a:off x="5807550" y="1753544"/>
            <a:ext cx="885190" cy="467359"/>
          </a:xfrm>
          <a:prstGeom prst="rect">
            <a:avLst/>
          </a:prstGeom>
        </p:spPr>
        <p:txBody>
          <a:bodyPr vert="horz" wrap="square" lIns="0" tIns="12700" rIns="0" bIns="0" rtlCol="0">
            <a:spAutoFit/>
          </a:bodyPr>
          <a:lstStyle/>
          <a:p>
            <a:pPr marL="12700">
              <a:lnSpc>
                <a:spcPct val="100000"/>
              </a:lnSpc>
              <a:spcBef>
                <a:spcPts val="100"/>
              </a:spcBef>
            </a:pPr>
            <a:r>
              <a:rPr sz="2900" b="1" dirty="0">
                <a:solidFill>
                  <a:srgbClr val="3F3F3E"/>
                </a:solidFill>
                <a:latin typeface="Arial"/>
                <a:cs typeface="Arial"/>
              </a:rPr>
              <a:t>Mum</a:t>
            </a:r>
            <a:endParaRPr sz="2900" dirty="0">
              <a:latin typeface="Arial"/>
              <a:cs typeface="Arial"/>
            </a:endParaRPr>
          </a:p>
        </p:txBody>
      </p:sp>
      <p:sp>
        <p:nvSpPr>
          <p:cNvPr id="8" name="object 8"/>
          <p:cNvSpPr txBox="1"/>
          <p:nvPr/>
        </p:nvSpPr>
        <p:spPr>
          <a:xfrm>
            <a:off x="2018361" y="1971041"/>
            <a:ext cx="1410335" cy="467359"/>
          </a:xfrm>
          <a:prstGeom prst="rect">
            <a:avLst/>
          </a:prstGeom>
        </p:spPr>
        <p:txBody>
          <a:bodyPr vert="horz" wrap="square" lIns="0" tIns="12700" rIns="0" bIns="0" rtlCol="0">
            <a:spAutoFit/>
          </a:bodyPr>
          <a:lstStyle/>
          <a:p>
            <a:pPr marL="12700">
              <a:lnSpc>
                <a:spcPct val="100000"/>
              </a:lnSpc>
              <a:spcBef>
                <a:spcPts val="100"/>
              </a:spcBef>
            </a:pPr>
            <a:r>
              <a:rPr sz="2900" b="1" spc="-40" dirty="0">
                <a:solidFill>
                  <a:srgbClr val="3F3F3E"/>
                </a:solidFill>
                <a:latin typeface="Arial"/>
                <a:cs typeface="Arial"/>
              </a:rPr>
              <a:t>Teacher</a:t>
            </a:r>
            <a:endParaRPr sz="2900" dirty="0">
              <a:latin typeface="Arial"/>
              <a:cs typeface="Arial"/>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pic>
        <p:nvPicPr>
          <p:cNvPr id="6" name="Picture 5" descr="Icon&#10;&#10;Description automatically generated">
            <a:extLst>
              <a:ext uri="{FF2B5EF4-FFF2-40B4-BE49-F238E27FC236}">
                <a16:creationId xmlns:a16="http://schemas.microsoft.com/office/drawing/2014/main" id="{EAA0937D-DC35-994A-9907-A4BC90B928CA}"/>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657600" y="4074551"/>
            <a:ext cx="2748280" cy="2748280"/>
          </a:xfrm>
          <a:prstGeom prst="rect">
            <a:avLst/>
          </a:prstGeom>
        </p:spPr>
      </p:pic>
      <p:sp>
        <p:nvSpPr>
          <p:cNvPr id="2" name="object 2"/>
          <p:cNvSpPr txBox="1"/>
          <p:nvPr/>
        </p:nvSpPr>
        <p:spPr>
          <a:xfrm>
            <a:off x="2827478" y="794939"/>
            <a:ext cx="6536690" cy="2748280"/>
          </a:xfrm>
          <a:prstGeom prst="rect">
            <a:avLst/>
          </a:prstGeom>
        </p:spPr>
        <p:txBody>
          <a:bodyPr vert="horz" wrap="square" lIns="0" tIns="13335" rIns="0" bIns="0" rtlCol="0">
            <a:spAutoFit/>
          </a:bodyPr>
          <a:lstStyle/>
          <a:p>
            <a:pPr marL="2166620">
              <a:lnSpc>
                <a:spcPts val="4300"/>
              </a:lnSpc>
              <a:spcBef>
                <a:spcPts val="105"/>
              </a:spcBef>
            </a:pPr>
            <a:r>
              <a:rPr sz="3600" b="1" spc="-90" dirty="0">
                <a:solidFill>
                  <a:srgbClr val="3F3F3E"/>
                </a:solidFill>
                <a:latin typeface="Arial"/>
                <a:cs typeface="Arial"/>
              </a:rPr>
              <a:t>You</a:t>
            </a:r>
            <a:r>
              <a:rPr sz="3600" b="1" spc="-35" dirty="0">
                <a:solidFill>
                  <a:srgbClr val="3F3F3E"/>
                </a:solidFill>
                <a:latin typeface="Arial"/>
                <a:cs typeface="Arial"/>
              </a:rPr>
              <a:t> </a:t>
            </a:r>
            <a:r>
              <a:rPr sz="3600" b="1" spc="-5" dirty="0">
                <a:solidFill>
                  <a:srgbClr val="3F3F3E"/>
                </a:solidFill>
                <a:latin typeface="Arial"/>
                <a:cs typeface="Arial"/>
              </a:rPr>
              <a:t>might</a:t>
            </a:r>
            <a:endParaRPr sz="3600" dirty="0">
              <a:latin typeface="Arial"/>
              <a:cs typeface="Arial"/>
            </a:endParaRPr>
          </a:p>
          <a:p>
            <a:pPr marL="12700" marR="5080" indent="928369">
              <a:lnSpc>
                <a:spcPts val="4280"/>
              </a:lnSpc>
              <a:spcBef>
                <a:spcPts val="155"/>
              </a:spcBef>
            </a:pPr>
            <a:r>
              <a:rPr sz="3600" b="1" dirty="0">
                <a:solidFill>
                  <a:srgbClr val="3F3F3E"/>
                </a:solidFill>
                <a:latin typeface="Arial"/>
                <a:cs typeface="Arial"/>
              </a:rPr>
              <a:t>not be </a:t>
            </a:r>
            <a:r>
              <a:rPr sz="3600" b="1" spc="-5" dirty="0">
                <a:solidFill>
                  <a:srgbClr val="3F3F3E"/>
                </a:solidFill>
                <a:latin typeface="Arial"/>
                <a:cs typeface="Arial"/>
              </a:rPr>
              <a:t>able </a:t>
            </a:r>
            <a:r>
              <a:rPr sz="3600" b="1" dirty="0">
                <a:solidFill>
                  <a:srgbClr val="3F3F3E"/>
                </a:solidFill>
                <a:latin typeface="Arial"/>
                <a:cs typeface="Arial"/>
              </a:rPr>
              <a:t>to </a:t>
            </a:r>
            <a:r>
              <a:rPr sz="3600" b="1" spc="-5" dirty="0">
                <a:solidFill>
                  <a:srgbClr val="3F3F3E"/>
                </a:solidFill>
                <a:latin typeface="Arial"/>
                <a:cs typeface="Arial"/>
              </a:rPr>
              <a:t>control </a:t>
            </a:r>
            <a:r>
              <a:rPr sz="3600" b="1" dirty="0">
                <a:solidFill>
                  <a:srgbClr val="3F3F3E"/>
                </a:solidFill>
                <a:latin typeface="Arial"/>
                <a:cs typeface="Arial"/>
              </a:rPr>
              <a:t> other </a:t>
            </a:r>
            <a:r>
              <a:rPr sz="3600" b="1" spc="-15" dirty="0">
                <a:solidFill>
                  <a:srgbClr val="3F3F3E"/>
                </a:solidFill>
                <a:latin typeface="Arial"/>
                <a:cs typeface="Arial"/>
              </a:rPr>
              <a:t>people’s </a:t>
            </a:r>
            <a:r>
              <a:rPr sz="3600" b="1" dirty="0">
                <a:solidFill>
                  <a:srgbClr val="3F3F3E"/>
                </a:solidFill>
                <a:latin typeface="Arial"/>
                <a:cs typeface="Arial"/>
              </a:rPr>
              <a:t>behaviour but </a:t>
            </a:r>
            <a:r>
              <a:rPr sz="3600" b="1" spc="5" dirty="0">
                <a:solidFill>
                  <a:srgbClr val="3F3F3E"/>
                </a:solidFill>
                <a:latin typeface="Arial"/>
                <a:cs typeface="Arial"/>
              </a:rPr>
              <a:t> </a:t>
            </a:r>
            <a:r>
              <a:rPr sz="3600" b="1" dirty="0">
                <a:solidFill>
                  <a:srgbClr val="3F3F3E"/>
                </a:solidFill>
                <a:latin typeface="Arial"/>
                <a:cs typeface="Arial"/>
              </a:rPr>
              <a:t>you</a:t>
            </a:r>
            <a:r>
              <a:rPr sz="3600" b="1" spc="-5" dirty="0">
                <a:solidFill>
                  <a:srgbClr val="3F3F3E"/>
                </a:solidFill>
                <a:latin typeface="Arial"/>
                <a:cs typeface="Arial"/>
              </a:rPr>
              <a:t> can control your </a:t>
            </a:r>
            <a:r>
              <a:rPr sz="3600" b="1" dirty="0">
                <a:solidFill>
                  <a:srgbClr val="3F3F3E"/>
                </a:solidFill>
                <a:latin typeface="Arial"/>
                <a:cs typeface="Arial"/>
              </a:rPr>
              <a:t>own</a:t>
            </a:r>
            <a:r>
              <a:rPr sz="3600" b="1" spc="-5" dirty="0">
                <a:solidFill>
                  <a:srgbClr val="3F3F3E"/>
                </a:solidFill>
                <a:latin typeface="Arial"/>
                <a:cs typeface="Arial"/>
              </a:rPr>
              <a:t> and</a:t>
            </a:r>
            <a:endParaRPr sz="3600" dirty="0">
              <a:latin typeface="Arial"/>
              <a:cs typeface="Arial"/>
            </a:endParaRPr>
          </a:p>
          <a:p>
            <a:pPr marL="532765">
              <a:lnSpc>
                <a:spcPts val="4140"/>
              </a:lnSpc>
            </a:pPr>
            <a:r>
              <a:rPr sz="3600" b="1" spc="-5" dirty="0">
                <a:solidFill>
                  <a:srgbClr val="3F3F3E"/>
                </a:solidFill>
                <a:latin typeface="Arial"/>
                <a:cs typeface="Arial"/>
              </a:rPr>
              <a:t>make</a:t>
            </a:r>
            <a:r>
              <a:rPr sz="3600" b="1" spc="-10" dirty="0">
                <a:solidFill>
                  <a:srgbClr val="3F3F3E"/>
                </a:solidFill>
                <a:latin typeface="Arial"/>
                <a:cs typeface="Arial"/>
              </a:rPr>
              <a:t> </a:t>
            </a:r>
            <a:r>
              <a:rPr sz="3600" b="1" spc="-5" dirty="0">
                <a:solidFill>
                  <a:srgbClr val="3F3F3E"/>
                </a:solidFill>
                <a:latin typeface="Arial"/>
                <a:cs typeface="Arial"/>
              </a:rPr>
              <a:t>respectful</a:t>
            </a:r>
            <a:r>
              <a:rPr sz="3600" b="1" spc="-10" dirty="0">
                <a:solidFill>
                  <a:srgbClr val="3F3F3E"/>
                </a:solidFill>
                <a:latin typeface="Arial"/>
                <a:cs typeface="Arial"/>
              </a:rPr>
              <a:t> </a:t>
            </a:r>
            <a:r>
              <a:rPr sz="3600" b="1" spc="-5" dirty="0">
                <a:solidFill>
                  <a:srgbClr val="3F3F3E"/>
                </a:solidFill>
                <a:latin typeface="Arial"/>
                <a:cs typeface="Arial"/>
              </a:rPr>
              <a:t>choices!</a:t>
            </a:r>
            <a:endParaRPr sz="3600" dirty="0">
              <a:latin typeface="Arial"/>
              <a:cs typeface="Arial"/>
            </a:endParaRPr>
          </a:p>
        </p:txBody>
      </p:sp>
      <p:pic>
        <p:nvPicPr>
          <p:cNvPr id="4" name="Picture 3" descr="A picture containing text&#10;&#10;Description automatically generated">
            <a:extLst>
              <a:ext uri="{FF2B5EF4-FFF2-40B4-BE49-F238E27FC236}">
                <a16:creationId xmlns:a16="http://schemas.microsoft.com/office/drawing/2014/main" id="{CD377935-A4F0-5E4F-9AF3-A59070DFA1B9}"/>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410200" y="2931551"/>
            <a:ext cx="3429000" cy="3429000"/>
          </a:xfrm>
          <a:prstGeom prst="rect">
            <a:avLst/>
          </a:prstGeom>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EDEC87C6-38D1-A74B-B103-6F827466AB21}"/>
              </a:ext>
            </a:extLst>
          </p:cNvPr>
          <p:cNvGrpSpPr/>
          <p:nvPr/>
        </p:nvGrpSpPr>
        <p:grpSpPr>
          <a:xfrm>
            <a:off x="2772859" y="1163278"/>
            <a:ext cx="6646283" cy="3960665"/>
            <a:chOff x="2923415" y="1163278"/>
            <a:chExt cx="6646283" cy="3960665"/>
          </a:xfrm>
        </p:grpSpPr>
        <p:pic>
          <p:nvPicPr>
            <p:cNvPr id="6" name="Picture 5">
              <a:extLst>
                <a:ext uri="{FF2B5EF4-FFF2-40B4-BE49-F238E27FC236}">
                  <a16:creationId xmlns:a16="http://schemas.microsoft.com/office/drawing/2014/main" id="{862CAC2F-CAEB-2746-B57A-2054BA6755CA}"/>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2923415" y="1163278"/>
              <a:ext cx="6345170" cy="2115057"/>
            </a:xfrm>
            <a:prstGeom prst="rect">
              <a:avLst/>
            </a:prstGeom>
          </p:spPr>
        </p:pic>
        <p:pic>
          <p:nvPicPr>
            <p:cNvPr id="7" name="Picture 6" descr="Logo&#10;&#10;Description automatically generated">
              <a:extLst>
                <a:ext uri="{FF2B5EF4-FFF2-40B4-BE49-F238E27FC236}">
                  <a16:creationId xmlns:a16="http://schemas.microsoft.com/office/drawing/2014/main" id="{29325FA0-C300-C048-94A4-5E1A86DB296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951324" y="3429000"/>
              <a:ext cx="4618374" cy="1694943"/>
            </a:xfrm>
            <a:prstGeom prst="rect">
              <a:avLst/>
            </a:prstGeom>
          </p:spPr>
        </p:pic>
        <p:pic>
          <p:nvPicPr>
            <p:cNvPr id="8" name="Picture 7" descr="A picture containing icon&#10;&#10;Description automatically generated">
              <a:extLst>
                <a:ext uri="{FF2B5EF4-FFF2-40B4-BE49-F238E27FC236}">
                  <a16:creationId xmlns:a16="http://schemas.microsoft.com/office/drawing/2014/main" id="{0DF310B9-00E3-B449-95BD-00505C8421A4}"/>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477986" y="3032261"/>
              <a:ext cx="1485061" cy="1727866"/>
            </a:xfrm>
            <a:prstGeom prst="rect">
              <a:avLst/>
            </a:prstGeom>
          </p:spPr>
        </p:pic>
      </p:grpSp>
      <p:pic>
        <p:nvPicPr>
          <p:cNvPr id="9" name="Picture 8">
            <a:extLst>
              <a:ext uri="{FF2B5EF4-FFF2-40B4-BE49-F238E27FC236}">
                <a16:creationId xmlns:a16="http://schemas.microsoft.com/office/drawing/2014/main" id="{1D2E283C-43AB-2C4C-A47E-7BAE37D31420}"/>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3945771" y="5736503"/>
            <a:ext cx="4300458" cy="753440"/>
          </a:xfrm>
          <a:prstGeom prst="rect">
            <a:avLst/>
          </a:prstGeom>
        </p:spPr>
      </p:pic>
    </p:spTree>
    <p:extLst>
      <p:ext uri="{BB962C8B-B14F-4D97-AF65-F5344CB8AC3E}">
        <p14:creationId xmlns:p14="http://schemas.microsoft.com/office/powerpoint/2010/main" val="308474747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object 2"/>
          <p:cNvSpPr txBox="1">
            <a:spLocks noGrp="1"/>
          </p:cNvSpPr>
          <p:nvPr>
            <p:ph type="title"/>
          </p:nvPr>
        </p:nvSpPr>
        <p:spPr>
          <a:xfrm>
            <a:off x="2538681" y="523872"/>
            <a:ext cx="7082155" cy="635000"/>
          </a:xfrm>
          <a:prstGeom prst="rect">
            <a:avLst/>
          </a:prstGeom>
        </p:spPr>
        <p:txBody>
          <a:bodyPr vert="horz" wrap="square" lIns="0" tIns="12700" rIns="0" bIns="0" rtlCol="0">
            <a:spAutoFit/>
          </a:bodyPr>
          <a:lstStyle/>
          <a:p>
            <a:pPr marL="12700">
              <a:lnSpc>
                <a:spcPct val="100000"/>
              </a:lnSpc>
              <a:spcBef>
                <a:spcPts val="100"/>
              </a:spcBef>
            </a:pPr>
            <a:r>
              <a:rPr sz="4000" spc="-5" dirty="0"/>
              <a:t>How</a:t>
            </a:r>
            <a:r>
              <a:rPr sz="4000" spc="-25" dirty="0"/>
              <a:t> </a:t>
            </a:r>
            <a:r>
              <a:rPr sz="4000" dirty="0"/>
              <a:t>do</a:t>
            </a:r>
            <a:r>
              <a:rPr sz="4000" spc="-15" dirty="0"/>
              <a:t> </a:t>
            </a:r>
            <a:r>
              <a:rPr sz="4000" spc="-5" dirty="0"/>
              <a:t>you</a:t>
            </a:r>
            <a:r>
              <a:rPr sz="4000" spc="-20" dirty="0"/>
              <a:t> </a:t>
            </a:r>
            <a:r>
              <a:rPr sz="4000" dirty="0"/>
              <a:t>have</a:t>
            </a:r>
            <a:r>
              <a:rPr sz="4000" spc="-20" dirty="0"/>
              <a:t> </a:t>
            </a:r>
            <a:r>
              <a:rPr sz="4000" spc="-5" dirty="0"/>
              <a:t>fun</a:t>
            </a:r>
            <a:r>
              <a:rPr sz="4000" spc="-15" dirty="0"/>
              <a:t> </a:t>
            </a:r>
            <a:r>
              <a:rPr sz="4000" dirty="0"/>
              <a:t>online?</a:t>
            </a:r>
          </a:p>
        </p:txBody>
      </p:sp>
      <p:pic>
        <p:nvPicPr>
          <p:cNvPr id="3" name="Picture 2" descr="A picture containing text&#10;&#10;Description automatically generated">
            <a:extLst>
              <a:ext uri="{FF2B5EF4-FFF2-40B4-BE49-F238E27FC236}">
                <a16:creationId xmlns:a16="http://schemas.microsoft.com/office/drawing/2014/main" id="{23D0B500-E6CD-3F41-994B-AF34744D6E6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440409" y="2859666"/>
            <a:ext cx="3829369" cy="3829369"/>
          </a:xfrm>
          <a:prstGeom prst="rect">
            <a:avLst/>
          </a:prstGeom>
        </p:spPr>
      </p:pic>
      <p:pic>
        <p:nvPicPr>
          <p:cNvPr id="4" name="Picture 3">
            <a:extLst>
              <a:ext uri="{FF2B5EF4-FFF2-40B4-BE49-F238E27FC236}">
                <a16:creationId xmlns:a16="http://schemas.microsoft.com/office/drawing/2014/main" id="{87571859-D323-ED44-B48C-92772A68200B}"/>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142424" y="634449"/>
            <a:ext cx="3829369" cy="3829369"/>
          </a:xfrm>
          <a:prstGeom prst="rect">
            <a:avLst/>
          </a:prstGeom>
        </p:spPr>
      </p:pic>
      <p:pic>
        <p:nvPicPr>
          <p:cNvPr id="5" name="Picture 4" descr="A picture containing whiteboard&#10;&#10;Description automatically generated">
            <a:extLst>
              <a:ext uri="{FF2B5EF4-FFF2-40B4-BE49-F238E27FC236}">
                <a16:creationId xmlns:a16="http://schemas.microsoft.com/office/drawing/2014/main" id="{BD762BBA-F3A6-8043-9696-BA252FBAFDAA}"/>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5390831" y="3142012"/>
            <a:ext cx="3829369" cy="3829369"/>
          </a:xfrm>
          <a:prstGeom prst="rect">
            <a:avLst/>
          </a:prstGeom>
        </p:spPr>
      </p:pic>
      <p:pic>
        <p:nvPicPr>
          <p:cNvPr id="6" name="Picture 5" descr="Text&#10;&#10;Description automatically generated">
            <a:extLst>
              <a:ext uri="{FF2B5EF4-FFF2-40B4-BE49-F238E27FC236}">
                <a16:creationId xmlns:a16="http://schemas.microsoft.com/office/drawing/2014/main" id="{FDCC3742-E25C-2C45-9D42-EBB90725F539}"/>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2800031" y="3142012"/>
            <a:ext cx="3829369" cy="3829369"/>
          </a:xfrm>
          <a:prstGeom prst="rect">
            <a:avLst/>
          </a:prstGeom>
        </p:spPr>
      </p:pic>
      <p:pic>
        <p:nvPicPr>
          <p:cNvPr id="7" name="Picture 6" descr="Text&#10;&#10;Description automatically generated">
            <a:extLst>
              <a:ext uri="{FF2B5EF4-FFF2-40B4-BE49-F238E27FC236}">
                <a16:creationId xmlns:a16="http://schemas.microsoft.com/office/drawing/2014/main" id="{7DD5DC7C-F2B0-D544-98E9-F14D0FEE8AB0}"/>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933516" y="737151"/>
            <a:ext cx="3829369" cy="3829369"/>
          </a:xfrm>
          <a:prstGeom prst="rect">
            <a:avLst/>
          </a:prstGeom>
        </p:spPr>
      </p:pic>
      <p:pic>
        <p:nvPicPr>
          <p:cNvPr id="8" name="Picture 7" descr="Text&#10;&#10;Description automatically generated">
            <a:extLst>
              <a:ext uri="{FF2B5EF4-FFF2-40B4-BE49-F238E27FC236}">
                <a16:creationId xmlns:a16="http://schemas.microsoft.com/office/drawing/2014/main" id="{B3D62B5F-2316-3D4E-9671-3C0052470937}"/>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6842279" y="685800"/>
            <a:ext cx="3829369" cy="3829369"/>
          </a:xfrm>
          <a:prstGeom prst="rect">
            <a:avLst/>
          </a:prstGeom>
        </p:spPr>
      </p:pic>
      <p:pic>
        <p:nvPicPr>
          <p:cNvPr id="9" name="Picture 8">
            <a:extLst>
              <a:ext uri="{FF2B5EF4-FFF2-40B4-BE49-F238E27FC236}">
                <a16:creationId xmlns:a16="http://schemas.microsoft.com/office/drawing/2014/main" id="{BC38886C-B7BF-D94E-8BD7-6FD506BD8E3E}"/>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95569" y="2894308"/>
            <a:ext cx="3829369" cy="3829369"/>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9"/>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6"/>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5"/>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object 2"/>
          <p:cNvSpPr txBox="1">
            <a:spLocks noGrp="1"/>
          </p:cNvSpPr>
          <p:nvPr>
            <p:ph type="title"/>
          </p:nvPr>
        </p:nvSpPr>
        <p:spPr>
          <a:prstGeom prst="rect">
            <a:avLst/>
          </a:prstGeom>
        </p:spPr>
        <p:txBody>
          <a:bodyPr vert="horz" wrap="square" lIns="0" tIns="95250" rIns="0" bIns="0" rtlCol="0">
            <a:spAutoFit/>
          </a:bodyPr>
          <a:lstStyle/>
          <a:p>
            <a:pPr marL="1363980" marR="5080" indent="-1328420">
              <a:lnSpc>
                <a:spcPts val="6090"/>
              </a:lnSpc>
              <a:spcBef>
                <a:spcPts val="750"/>
              </a:spcBef>
            </a:pPr>
            <a:r>
              <a:rPr spc="20" dirty="0"/>
              <a:t>What</a:t>
            </a:r>
            <a:r>
              <a:rPr spc="-15" dirty="0"/>
              <a:t> </a:t>
            </a:r>
            <a:r>
              <a:rPr spc="20" dirty="0"/>
              <a:t>games</a:t>
            </a:r>
            <a:r>
              <a:rPr spc="-15" dirty="0"/>
              <a:t> </a:t>
            </a:r>
            <a:r>
              <a:rPr spc="15" dirty="0"/>
              <a:t>and</a:t>
            </a:r>
            <a:r>
              <a:rPr spc="-20" dirty="0"/>
              <a:t> </a:t>
            </a:r>
            <a:r>
              <a:rPr spc="10" dirty="0"/>
              <a:t>apps </a:t>
            </a:r>
            <a:r>
              <a:rPr spc="-1510" dirty="0"/>
              <a:t> </a:t>
            </a:r>
            <a:r>
              <a:rPr spc="20" dirty="0"/>
              <a:t>do</a:t>
            </a:r>
            <a:r>
              <a:rPr dirty="0"/>
              <a:t> </a:t>
            </a:r>
            <a:r>
              <a:rPr spc="15" dirty="0"/>
              <a:t>you</a:t>
            </a:r>
            <a:r>
              <a:rPr spc="-5" dirty="0"/>
              <a:t> </a:t>
            </a:r>
            <a:r>
              <a:rPr spc="10" dirty="0"/>
              <a:t>enjoy?</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object 2"/>
          <p:cNvSpPr txBox="1"/>
          <p:nvPr/>
        </p:nvSpPr>
        <p:spPr>
          <a:xfrm>
            <a:off x="3768737" y="3088314"/>
            <a:ext cx="4983480" cy="1642745"/>
          </a:xfrm>
          <a:prstGeom prst="rect">
            <a:avLst/>
          </a:prstGeom>
        </p:spPr>
        <p:txBody>
          <a:bodyPr vert="horz" wrap="square" lIns="0" tIns="95250" rIns="0" bIns="0" rtlCol="0">
            <a:spAutoFit/>
          </a:bodyPr>
          <a:lstStyle/>
          <a:p>
            <a:pPr marL="12700" marR="5080" indent="703580">
              <a:lnSpc>
                <a:spcPts val="6090"/>
              </a:lnSpc>
              <a:spcBef>
                <a:spcPts val="750"/>
              </a:spcBef>
            </a:pPr>
            <a:r>
              <a:rPr sz="5500" b="1" spc="20" dirty="0">
                <a:solidFill>
                  <a:srgbClr val="3F3F3E"/>
                </a:solidFill>
                <a:latin typeface="Arial"/>
                <a:cs typeface="Arial"/>
              </a:rPr>
              <a:t>What </a:t>
            </a:r>
            <a:r>
              <a:rPr sz="5500" b="1" spc="15" dirty="0">
                <a:solidFill>
                  <a:srgbClr val="3F3F3E"/>
                </a:solidFill>
                <a:latin typeface="Arial"/>
                <a:cs typeface="Arial"/>
              </a:rPr>
              <a:t>does </a:t>
            </a:r>
            <a:r>
              <a:rPr sz="5500" b="1" spc="20" dirty="0">
                <a:solidFill>
                  <a:srgbClr val="3F3F3E"/>
                </a:solidFill>
                <a:latin typeface="Arial"/>
                <a:cs typeface="Arial"/>
              </a:rPr>
              <a:t> </a:t>
            </a:r>
            <a:r>
              <a:rPr sz="5500" b="1" spc="10" dirty="0">
                <a:solidFill>
                  <a:srgbClr val="3F3F3E"/>
                </a:solidFill>
                <a:latin typeface="Arial"/>
                <a:cs typeface="Arial"/>
              </a:rPr>
              <a:t>respect</a:t>
            </a:r>
            <a:r>
              <a:rPr sz="5500" b="1" spc="-70" dirty="0">
                <a:solidFill>
                  <a:srgbClr val="3F3F3E"/>
                </a:solidFill>
                <a:latin typeface="Arial"/>
                <a:cs typeface="Arial"/>
              </a:rPr>
              <a:t> </a:t>
            </a:r>
            <a:r>
              <a:rPr sz="5500" b="1" spc="15" dirty="0">
                <a:solidFill>
                  <a:srgbClr val="3F3F3E"/>
                </a:solidFill>
                <a:latin typeface="Arial"/>
                <a:cs typeface="Arial"/>
              </a:rPr>
              <a:t>mean?</a:t>
            </a:r>
            <a:endParaRPr sz="5500">
              <a:latin typeface="Arial"/>
              <a:cs typeface="Arial"/>
            </a:endParaRPr>
          </a:p>
        </p:txBody>
      </p:sp>
      <p:sp>
        <p:nvSpPr>
          <p:cNvPr id="3" name="object 3"/>
          <p:cNvSpPr txBox="1"/>
          <p:nvPr/>
        </p:nvSpPr>
        <p:spPr>
          <a:xfrm>
            <a:off x="810174" y="569137"/>
            <a:ext cx="10573385" cy="635000"/>
          </a:xfrm>
          <a:prstGeom prst="rect">
            <a:avLst/>
          </a:prstGeom>
        </p:spPr>
        <p:txBody>
          <a:bodyPr vert="horz" wrap="square" lIns="0" tIns="12700" rIns="0" bIns="0" rtlCol="0">
            <a:spAutoFit/>
          </a:bodyPr>
          <a:lstStyle/>
          <a:p>
            <a:pPr marL="12700">
              <a:lnSpc>
                <a:spcPct val="100000"/>
              </a:lnSpc>
              <a:spcBef>
                <a:spcPts val="100"/>
              </a:spcBef>
            </a:pPr>
            <a:r>
              <a:rPr sz="4000" b="1" spc="-60" dirty="0">
                <a:solidFill>
                  <a:srgbClr val="3F3F3E"/>
                </a:solidFill>
                <a:latin typeface="Arial"/>
                <a:cs typeface="Arial"/>
              </a:rPr>
              <a:t>Today</a:t>
            </a:r>
            <a:r>
              <a:rPr sz="4000" b="1" spc="-15" dirty="0">
                <a:solidFill>
                  <a:srgbClr val="3F3F3E"/>
                </a:solidFill>
                <a:latin typeface="Arial"/>
                <a:cs typeface="Arial"/>
              </a:rPr>
              <a:t> </a:t>
            </a:r>
            <a:r>
              <a:rPr sz="4000" b="1" dirty="0">
                <a:solidFill>
                  <a:srgbClr val="3F3F3E"/>
                </a:solidFill>
                <a:latin typeface="Arial"/>
                <a:cs typeface="Arial"/>
              </a:rPr>
              <a:t>we</a:t>
            </a:r>
            <a:r>
              <a:rPr sz="4000" b="1" spc="-15" dirty="0">
                <a:solidFill>
                  <a:srgbClr val="3F3F3E"/>
                </a:solidFill>
                <a:latin typeface="Arial"/>
                <a:cs typeface="Arial"/>
              </a:rPr>
              <a:t> </a:t>
            </a:r>
            <a:r>
              <a:rPr sz="4000" b="1" spc="-5" dirty="0">
                <a:solidFill>
                  <a:srgbClr val="3F3F3E"/>
                </a:solidFill>
                <a:latin typeface="Arial"/>
                <a:cs typeface="Arial"/>
              </a:rPr>
              <a:t>are</a:t>
            </a:r>
            <a:r>
              <a:rPr sz="4000" b="1" spc="-15" dirty="0">
                <a:solidFill>
                  <a:srgbClr val="3F3F3E"/>
                </a:solidFill>
                <a:latin typeface="Arial"/>
                <a:cs typeface="Arial"/>
              </a:rPr>
              <a:t> </a:t>
            </a:r>
            <a:r>
              <a:rPr sz="4000" b="1" spc="-5" dirty="0">
                <a:solidFill>
                  <a:srgbClr val="3F3F3E"/>
                </a:solidFill>
                <a:latin typeface="Arial"/>
                <a:cs typeface="Arial"/>
              </a:rPr>
              <a:t>thinking</a:t>
            </a:r>
            <a:r>
              <a:rPr sz="4000" b="1" spc="-15" dirty="0">
                <a:solidFill>
                  <a:srgbClr val="3F3F3E"/>
                </a:solidFill>
                <a:latin typeface="Arial"/>
                <a:cs typeface="Arial"/>
              </a:rPr>
              <a:t> </a:t>
            </a:r>
            <a:r>
              <a:rPr sz="4000" b="1" spc="-5" dirty="0">
                <a:solidFill>
                  <a:srgbClr val="3F3F3E"/>
                </a:solidFill>
                <a:latin typeface="Arial"/>
                <a:cs typeface="Arial"/>
              </a:rPr>
              <a:t>about</a:t>
            </a:r>
            <a:r>
              <a:rPr sz="4000" b="1" spc="-15" dirty="0">
                <a:solidFill>
                  <a:srgbClr val="3F3F3E"/>
                </a:solidFill>
                <a:latin typeface="Arial"/>
                <a:cs typeface="Arial"/>
              </a:rPr>
              <a:t> </a:t>
            </a:r>
            <a:r>
              <a:rPr sz="4000" b="1" spc="-5" dirty="0">
                <a:solidFill>
                  <a:srgbClr val="3F3F3E"/>
                </a:solidFill>
                <a:latin typeface="Arial"/>
                <a:cs typeface="Arial"/>
              </a:rPr>
              <a:t>respect</a:t>
            </a:r>
            <a:r>
              <a:rPr sz="4000" b="1" spc="-20" dirty="0">
                <a:solidFill>
                  <a:srgbClr val="3F3F3E"/>
                </a:solidFill>
                <a:latin typeface="Arial"/>
                <a:cs typeface="Arial"/>
              </a:rPr>
              <a:t> </a:t>
            </a:r>
            <a:r>
              <a:rPr sz="4000" b="1" dirty="0">
                <a:solidFill>
                  <a:srgbClr val="3F3F3E"/>
                </a:solidFill>
                <a:latin typeface="Arial"/>
                <a:cs typeface="Arial"/>
              </a:rPr>
              <a:t>online.</a:t>
            </a:r>
            <a:endParaRPr sz="4000">
              <a:latin typeface="Arial"/>
              <a:cs typeface="Arial"/>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8" name="Rounded Rectangle 7">
            <a:extLst>
              <a:ext uri="{FF2B5EF4-FFF2-40B4-BE49-F238E27FC236}">
                <a16:creationId xmlns:a16="http://schemas.microsoft.com/office/drawing/2014/main" id="{4A77AF16-A75A-9B4B-A555-24452ADCB340}"/>
              </a:ext>
            </a:extLst>
          </p:cNvPr>
          <p:cNvSpPr/>
          <p:nvPr/>
        </p:nvSpPr>
        <p:spPr>
          <a:xfrm>
            <a:off x="8024607" y="2514600"/>
            <a:ext cx="3633993" cy="2892739"/>
          </a:xfrm>
          <a:prstGeom prst="roundRect">
            <a:avLst/>
          </a:prstGeom>
          <a:solidFill>
            <a:schemeClr val="bg1"/>
          </a:solidFill>
          <a:ln>
            <a:noFill/>
          </a:ln>
          <a:effectLst>
            <a:outerShdw blurRad="311497" dist="121443"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3F3F3E"/>
              </a:solidFill>
            </a:endParaRPr>
          </a:p>
        </p:txBody>
      </p:sp>
      <p:sp>
        <p:nvSpPr>
          <p:cNvPr id="2" name="object 2"/>
          <p:cNvSpPr txBox="1"/>
          <p:nvPr/>
        </p:nvSpPr>
        <p:spPr>
          <a:xfrm>
            <a:off x="8266485" y="2858866"/>
            <a:ext cx="3150235" cy="2228215"/>
          </a:xfrm>
          <a:prstGeom prst="rect">
            <a:avLst/>
          </a:prstGeom>
        </p:spPr>
        <p:txBody>
          <a:bodyPr vert="horz" wrap="square" lIns="0" tIns="6985" rIns="0" bIns="0" rtlCol="0">
            <a:spAutoFit/>
          </a:bodyPr>
          <a:lstStyle/>
          <a:p>
            <a:pPr marL="12700" marR="29845">
              <a:lnSpc>
                <a:spcPct val="101899"/>
              </a:lnSpc>
              <a:spcBef>
                <a:spcPts val="55"/>
              </a:spcBef>
            </a:pPr>
            <a:r>
              <a:rPr sz="1800" spc="-5" dirty="0">
                <a:solidFill>
                  <a:srgbClr val="3F3F3E"/>
                </a:solidFill>
                <a:latin typeface="Arial"/>
                <a:cs typeface="Arial"/>
              </a:rPr>
              <a:t>Not everyone is available all </a:t>
            </a:r>
            <a:r>
              <a:rPr sz="1800" dirty="0">
                <a:solidFill>
                  <a:srgbClr val="3F3F3E"/>
                </a:solidFill>
                <a:latin typeface="Arial"/>
                <a:cs typeface="Arial"/>
              </a:rPr>
              <a:t> the time. </a:t>
            </a:r>
            <a:r>
              <a:rPr sz="1800" spc="-10" dirty="0">
                <a:solidFill>
                  <a:srgbClr val="3F3F3E"/>
                </a:solidFill>
                <a:latin typeface="Arial"/>
                <a:cs typeface="Arial"/>
              </a:rPr>
              <a:t>It’s </a:t>
            </a:r>
            <a:r>
              <a:rPr sz="1800" spc="-5" dirty="0">
                <a:solidFill>
                  <a:srgbClr val="3F3F3E"/>
                </a:solidFill>
                <a:latin typeface="Arial"/>
                <a:cs typeface="Arial"/>
              </a:rPr>
              <a:t>not okay </a:t>
            </a:r>
            <a:r>
              <a:rPr sz="1800" dirty="0">
                <a:solidFill>
                  <a:srgbClr val="3F3F3E"/>
                </a:solidFill>
                <a:latin typeface="Arial"/>
                <a:cs typeface="Arial"/>
              </a:rPr>
              <a:t>to </a:t>
            </a:r>
            <a:r>
              <a:rPr sz="1800" spc="-5" dirty="0">
                <a:solidFill>
                  <a:srgbClr val="3F3F3E"/>
                </a:solidFill>
                <a:latin typeface="Arial"/>
                <a:cs typeface="Arial"/>
              </a:rPr>
              <a:t>put </a:t>
            </a:r>
            <a:r>
              <a:rPr sz="1800" dirty="0">
                <a:solidFill>
                  <a:srgbClr val="3F3F3E"/>
                </a:solidFill>
                <a:latin typeface="Arial"/>
                <a:cs typeface="Arial"/>
              </a:rPr>
              <a:t> </a:t>
            </a:r>
            <a:r>
              <a:rPr sz="1800" spc="-5" dirty="0">
                <a:solidFill>
                  <a:srgbClr val="3F3F3E"/>
                </a:solidFill>
                <a:latin typeface="Arial"/>
                <a:cs typeface="Arial"/>
              </a:rPr>
              <a:t>pressure</a:t>
            </a:r>
            <a:r>
              <a:rPr sz="1800" spc="-30" dirty="0">
                <a:solidFill>
                  <a:srgbClr val="3F3F3E"/>
                </a:solidFill>
                <a:latin typeface="Arial"/>
                <a:cs typeface="Arial"/>
              </a:rPr>
              <a:t> </a:t>
            </a:r>
            <a:r>
              <a:rPr sz="1800" spc="-5" dirty="0">
                <a:solidFill>
                  <a:srgbClr val="3F3F3E"/>
                </a:solidFill>
                <a:latin typeface="Arial"/>
                <a:cs typeface="Arial"/>
              </a:rPr>
              <a:t>on</a:t>
            </a:r>
            <a:r>
              <a:rPr sz="1800" spc="-25" dirty="0">
                <a:solidFill>
                  <a:srgbClr val="3F3F3E"/>
                </a:solidFill>
                <a:latin typeface="Arial"/>
                <a:cs typeface="Arial"/>
              </a:rPr>
              <a:t> </a:t>
            </a:r>
            <a:r>
              <a:rPr sz="1800" dirty="0">
                <a:solidFill>
                  <a:srgbClr val="3F3F3E"/>
                </a:solidFill>
                <a:latin typeface="Arial"/>
                <a:cs typeface="Arial"/>
              </a:rPr>
              <a:t>someone</a:t>
            </a:r>
            <a:r>
              <a:rPr sz="1800" spc="-20" dirty="0">
                <a:solidFill>
                  <a:srgbClr val="3F3F3E"/>
                </a:solidFill>
                <a:latin typeface="Arial"/>
                <a:cs typeface="Arial"/>
              </a:rPr>
              <a:t> </a:t>
            </a:r>
            <a:r>
              <a:rPr sz="1800" spc="-5" dirty="0">
                <a:solidFill>
                  <a:srgbClr val="3F3F3E"/>
                </a:solidFill>
                <a:latin typeface="Arial"/>
                <a:cs typeface="Arial"/>
              </a:rPr>
              <a:t>or</a:t>
            </a:r>
            <a:r>
              <a:rPr sz="1800" spc="-25" dirty="0">
                <a:solidFill>
                  <a:srgbClr val="3F3F3E"/>
                </a:solidFill>
                <a:latin typeface="Arial"/>
                <a:cs typeface="Arial"/>
              </a:rPr>
              <a:t> </a:t>
            </a:r>
            <a:r>
              <a:rPr sz="1800" dirty="0">
                <a:solidFill>
                  <a:srgbClr val="3F3F3E"/>
                </a:solidFill>
                <a:latin typeface="Arial"/>
                <a:cs typeface="Arial"/>
              </a:rPr>
              <a:t>make </a:t>
            </a:r>
            <a:r>
              <a:rPr sz="1800" spc="-484" dirty="0">
                <a:solidFill>
                  <a:srgbClr val="3F3F3E"/>
                </a:solidFill>
                <a:latin typeface="Arial"/>
                <a:cs typeface="Arial"/>
              </a:rPr>
              <a:t> </a:t>
            </a:r>
            <a:r>
              <a:rPr sz="1800" dirty="0">
                <a:solidFill>
                  <a:srgbClr val="3F3F3E"/>
                </a:solidFill>
                <a:latin typeface="Arial"/>
                <a:cs typeface="Arial"/>
              </a:rPr>
              <a:t>them feel </a:t>
            </a:r>
            <a:r>
              <a:rPr sz="1800" spc="-5" dirty="0">
                <a:solidFill>
                  <a:srgbClr val="3F3F3E"/>
                </a:solidFill>
                <a:latin typeface="Arial"/>
                <a:cs typeface="Arial"/>
              </a:rPr>
              <a:t>guilty if </a:t>
            </a:r>
            <a:r>
              <a:rPr sz="1800" dirty="0">
                <a:solidFill>
                  <a:srgbClr val="3F3F3E"/>
                </a:solidFill>
                <a:latin typeface="Arial"/>
                <a:cs typeface="Arial"/>
              </a:rPr>
              <a:t>they </a:t>
            </a:r>
            <a:r>
              <a:rPr sz="1800" spc="-5" dirty="0">
                <a:solidFill>
                  <a:srgbClr val="3F3F3E"/>
                </a:solidFill>
                <a:latin typeface="Arial"/>
                <a:cs typeface="Arial"/>
              </a:rPr>
              <a:t>need </a:t>
            </a:r>
            <a:r>
              <a:rPr sz="1800" dirty="0">
                <a:solidFill>
                  <a:srgbClr val="3F3F3E"/>
                </a:solidFill>
                <a:latin typeface="Arial"/>
                <a:cs typeface="Arial"/>
              </a:rPr>
              <a:t>to </a:t>
            </a:r>
            <a:r>
              <a:rPr sz="1800" spc="-490" dirty="0">
                <a:solidFill>
                  <a:srgbClr val="3F3F3E"/>
                </a:solidFill>
                <a:latin typeface="Arial"/>
                <a:cs typeface="Arial"/>
              </a:rPr>
              <a:t> </a:t>
            </a:r>
            <a:r>
              <a:rPr sz="1800" spc="-5" dirty="0">
                <a:solidFill>
                  <a:srgbClr val="3F3F3E"/>
                </a:solidFill>
                <a:latin typeface="Arial"/>
                <a:cs typeface="Arial"/>
              </a:rPr>
              <a:t>leave</a:t>
            </a:r>
            <a:r>
              <a:rPr sz="1800" spc="-10" dirty="0">
                <a:solidFill>
                  <a:srgbClr val="3F3F3E"/>
                </a:solidFill>
                <a:latin typeface="Arial"/>
                <a:cs typeface="Arial"/>
              </a:rPr>
              <a:t> </a:t>
            </a:r>
            <a:r>
              <a:rPr sz="1800" dirty="0">
                <a:solidFill>
                  <a:srgbClr val="3F3F3E"/>
                </a:solidFill>
                <a:latin typeface="Arial"/>
                <a:cs typeface="Arial"/>
              </a:rPr>
              <a:t>a</a:t>
            </a:r>
            <a:r>
              <a:rPr sz="1800" spc="-10" dirty="0">
                <a:solidFill>
                  <a:srgbClr val="3F3F3E"/>
                </a:solidFill>
                <a:latin typeface="Arial"/>
                <a:cs typeface="Arial"/>
              </a:rPr>
              <a:t> </a:t>
            </a:r>
            <a:r>
              <a:rPr sz="1800" spc="-5" dirty="0">
                <a:solidFill>
                  <a:srgbClr val="3F3F3E"/>
                </a:solidFill>
                <a:latin typeface="Arial"/>
                <a:cs typeface="Arial"/>
              </a:rPr>
              <a:t>game.</a:t>
            </a:r>
            <a:endParaRPr sz="1800" dirty="0">
              <a:latin typeface="Arial"/>
              <a:cs typeface="Arial"/>
            </a:endParaRPr>
          </a:p>
          <a:p>
            <a:pPr>
              <a:lnSpc>
                <a:spcPct val="100000"/>
              </a:lnSpc>
              <a:spcBef>
                <a:spcPts val="30"/>
              </a:spcBef>
            </a:pPr>
            <a:endParaRPr sz="1700" dirty="0">
              <a:latin typeface="Arial"/>
              <a:cs typeface="Arial"/>
            </a:endParaRPr>
          </a:p>
          <a:p>
            <a:pPr marL="12700" marR="5080">
              <a:lnSpc>
                <a:spcPct val="101899"/>
              </a:lnSpc>
            </a:pPr>
            <a:r>
              <a:rPr sz="1800" b="1" dirty="0">
                <a:solidFill>
                  <a:srgbClr val="3F3F3E"/>
                </a:solidFill>
                <a:latin typeface="Arial"/>
                <a:cs typeface="Arial"/>
              </a:rPr>
              <a:t>What</a:t>
            </a:r>
            <a:r>
              <a:rPr sz="1800" b="1" spc="-50" dirty="0">
                <a:solidFill>
                  <a:srgbClr val="3F3F3E"/>
                </a:solidFill>
                <a:latin typeface="Arial"/>
                <a:cs typeface="Arial"/>
              </a:rPr>
              <a:t> </a:t>
            </a:r>
            <a:r>
              <a:rPr sz="1800" b="1" spc="-5" dirty="0">
                <a:solidFill>
                  <a:srgbClr val="3F3F3E"/>
                </a:solidFill>
                <a:latin typeface="Arial"/>
                <a:cs typeface="Arial"/>
              </a:rPr>
              <a:t>could</a:t>
            </a:r>
            <a:r>
              <a:rPr sz="1800" b="1" spc="-50" dirty="0">
                <a:solidFill>
                  <a:srgbClr val="3F3F3E"/>
                </a:solidFill>
                <a:latin typeface="Arial"/>
                <a:cs typeface="Arial"/>
              </a:rPr>
              <a:t> </a:t>
            </a:r>
            <a:r>
              <a:rPr sz="1800" b="1" dirty="0">
                <a:solidFill>
                  <a:srgbClr val="F06400"/>
                </a:solidFill>
                <a:latin typeface="Arial"/>
                <a:cs typeface="Arial"/>
              </a:rPr>
              <a:t>Space*Kangaroo </a:t>
            </a:r>
            <a:r>
              <a:rPr sz="1800" b="1" spc="-484" dirty="0">
                <a:solidFill>
                  <a:srgbClr val="F06400"/>
                </a:solidFill>
                <a:latin typeface="Arial"/>
                <a:cs typeface="Arial"/>
              </a:rPr>
              <a:t> </a:t>
            </a:r>
            <a:r>
              <a:rPr sz="1800" b="1" spc="-5" dirty="0">
                <a:solidFill>
                  <a:srgbClr val="3F3F3E"/>
                </a:solidFill>
                <a:latin typeface="Arial"/>
                <a:cs typeface="Arial"/>
              </a:rPr>
              <a:t>say</a:t>
            </a:r>
            <a:r>
              <a:rPr sz="1800" b="1" spc="-10" dirty="0">
                <a:solidFill>
                  <a:srgbClr val="3F3F3E"/>
                </a:solidFill>
                <a:latin typeface="Arial"/>
                <a:cs typeface="Arial"/>
              </a:rPr>
              <a:t> </a:t>
            </a:r>
            <a:r>
              <a:rPr sz="1800" b="1" dirty="0">
                <a:solidFill>
                  <a:srgbClr val="3F3F3E"/>
                </a:solidFill>
                <a:latin typeface="Arial"/>
                <a:cs typeface="Arial"/>
              </a:rPr>
              <a:t>or</a:t>
            </a:r>
            <a:r>
              <a:rPr sz="1800" b="1" spc="-5" dirty="0">
                <a:solidFill>
                  <a:srgbClr val="3F3F3E"/>
                </a:solidFill>
                <a:latin typeface="Arial"/>
                <a:cs typeface="Arial"/>
              </a:rPr>
              <a:t> </a:t>
            </a:r>
            <a:r>
              <a:rPr sz="1800" b="1" dirty="0">
                <a:solidFill>
                  <a:srgbClr val="3F3F3E"/>
                </a:solidFill>
                <a:latin typeface="Arial"/>
                <a:cs typeface="Arial"/>
              </a:rPr>
              <a:t>do</a:t>
            </a:r>
            <a:r>
              <a:rPr sz="1800" b="1" spc="-5" dirty="0">
                <a:solidFill>
                  <a:srgbClr val="3F3F3E"/>
                </a:solidFill>
                <a:latin typeface="Arial"/>
                <a:cs typeface="Arial"/>
              </a:rPr>
              <a:t> </a:t>
            </a:r>
            <a:r>
              <a:rPr sz="1800" b="1" dirty="0">
                <a:solidFill>
                  <a:srgbClr val="3F3F3E"/>
                </a:solidFill>
                <a:latin typeface="Arial"/>
                <a:cs typeface="Arial"/>
              </a:rPr>
              <a:t>instead?</a:t>
            </a:r>
            <a:endParaRPr sz="1800" dirty="0">
              <a:latin typeface="Arial"/>
              <a:cs typeface="Arial"/>
            </a:endParaRPr>
          </a:p>
        </p:txBody>
      </p:sp>
      <p:pic>
        <p:nvPicPr>
          <p:cNvPr id="4" name="Picture 3" descr="A picture containing text&#10;&#10;Description automatically generated">
            <a:extLst>
              <a:ext uri="{FF2B5EF4-FFF2-40B4-BE49-F238E27FC236}">
                <a16:creationId xmlns:a16="http://schemas.microsoft.com/office/drawing/2014/main" id="{4015194F-ADB3-7F4C-99C7-EDF3D3341565}"/>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8024607" y="1600200"/>
            <a:ext cx="1905000" cy="635000"/>
          </a:xfrm>
          <a:prstGeom prst="rect">
            <a:avLst/>
          </a:prstGeom>
        </p:spPr>
      </p:pic>
      <p:pic>
        <p:nvPicPr>
          <p:cNvPr id="6" name="Picture 5">
            <a:extLst>
              <a:ext uri="{FF2B5EF4-FFF2-40B4-BE49-F238E27FC236}">
                <a16:creationId xmlns:a16="http://schemas.microsoft.com/office/drawing/2014/main" id="{F6D0A303-49CD-2F42-83AA-8A6919A793C5}"/>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8830617" y="1447799"/>
            <a:ext cx="2980383" cy="993461"/>
          </a:xfrm>
          <a:prstGeom prst="rect">
            <a:avLst/>
          </a:prstGeom>
        </p:spPr>
      </p:pic>
      <p:pic>
        <p:nvPicPr>
          <p:cNvPr id="5" name="Picture 4" descr="A picture containing text, screenshot, electronics, display&#10;&#10;Description automatically generated">
            <a:extLst>
              <a:ext uri="{FF2B5EF4-FFF2-40B4-BE49-F238E27FC236}">
                <a16:creationId xmlns:a16="http://schemas.microsoft.com/office/drawing/2014/main" id="{8A05CD33-0888-544C-B4A2-14D1A147CAFD}"/>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4463" y="0"/>
            <a:ext cx="8046720" cy="68580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
                                        </p:tgtEl>
                                        <p:attrNameLst>
                                          <p:attrName>style.visibility</p:attrName>
                                        </p:attrNameLst>
                                      </p:cBhvr>
                                      <p:to>
                                        <p:strVal val="visible"/>
                                      </p:to>
                                    </p:set>
                                  </p:childTnLst>
                                </p:cTn>
                              </p:par>
                              <p:par>
                                <p:cTn id="9" presetID="8" presetClass="emph" presetSubtype="0" fill="hold" nodeType="withEffect">
                                  <p:stCondLst>
                                    <p:cond delay="0"/>
                                  </p:stCondLst>
                                  <p:childTnLst>
                                    <p:animRot by="21600000">
                                      <p:cBhvr>
                                        <p:cTn id="10" dur="1000" fill="hold"/>
                                        <p:tgtEl>
                                          <p:spTgt spid="6"/>
                                        </p:tgtEl>
                                        <p:attrNameLst>
                                          <p:attrName>r</p:attrName>
                                        </p:attrNameLst>
                                      </p:cBhvr>
                                    </p:animRot>
                                  </p:childTnLst>
                                </p:cTn>
                              </p:par>
                              <p:par>
                                <p:cTn id="11" presetID="1" presetClass="entr" presetSubtype="0" fill="hold" grpId="0" nodeType="withEffect">
                                  <p:stCondLst>
                                    <p:cond delay="0"/>
                                  </p:stCondLst>
                                  <p:childTnLst>
                                    <p:set>
                                      <p:cBhvr>
                                        <p:cTn id="12" dur="1" fill="hold">
                                          <p:stCondLst>
                                            <p:cond delay="0"/>
                                          </p:stCondLst>
                                        </p:cTn>
                                        <p:tgtEl>
                                          <p:spTgt spid="2"/>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2" grpId="0"/>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9" name="Rounded Rectangle 8">
            <a:extLst>
              <a:ext uri="{FF2B5EF4-FFF2-40B4-BE49-F238E27FC236}">
                <a16:creationId xmlns:a16="http://schemas.microsoft.com/office/drawing/2014/main" id="{669D05F6-86D9-9A45-A524-4AAE96066CCF}"/>
              </a:ext>
            </a:extLst>
          </p:cNvPr>
          <p:cNvSpPr/>
          <p:nvPr/>
        </p:nvSpPr>
        <p:spPr>
          <a:xfrm>
            <a:off x="7997952" y="1352703"/>
            <a:ext cx="3633993" cy="2403958"/>
          </a:xfrm>
          <a:prstGeom prst="roundRect">
            <a:avLst/>
          </a:prstGeom>
          <a:solidFill>
            <a:schemeClr val="bg1"/>
          </a:solidFill>
          <a:ln>
            <a:noFill/>
          </a:ln>
          <a:effectLst>
            <a:outerShdw blurRad="286047" dist="109239"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3F3F3E"/>
              </a:solidFill>
            </a:endParaRPr>
          </a:p>
        </p:txBody>
      </p:sp>
      <p:sp>
        <p:nvSpPr>
          <p:cNvPr id="2" name="object 2"/>
          <p:cNvSpPr txBox="1">
            <a:spLocks noGrp="1"/>
          </p:cNvSpPr>
          <p:nvPr>
            <p:ph type="title"/>
          </p:nvPr>
        </p:nvSpPr>
        <p:spPr>
          <a:xfrm>
            <a:off x="8250063" y="1600200"/>
            <a:ext cx="3332337" cy="1966564"/>
          </a:xfrm>
          <a:prstGeom prst="rect">
            <a:avLst/>
          </a:prstGeom>
        </p:spPr>
        <p:txBody>
          <a:bodyPr vert="horz" wrap="square" lIns="0" tIns="6985" rIns="0" bIns="0" rtlCol="0">
            <a:spAutoFit/>
          </a:bodyPr>
          <a:lstStyle/>
          <a:p>
            <a:pPr marL="12700" marR="207645">
              <a:lnSpc>
                <a:spcPct val="101899"/>
              </a:lnSpc>
              <a:spcBef>
                <a:spcPts val="55"/>
              </a:spcBef>
            </a:pPr>
            <a:r>
              <a:rPr sz="1800" b="0" dirty="0">
                <a:latin typeface="Arial"/>
                <a:cs typeface="Arial"/>
              </a:rPr>
              <a:t>It</a:t>
            </a:r>
            <a:r>
              <a:rPr sz="1800" b="0" spc="-15" dirty="0">
                <a:latin typeface="Arial"/>
                <a:cs typeface="Arial"/>
              </a:rPr>
              <a:t> </a:t>
            </a:r>
            <a:r>
              <a:rPr sz="1800" b="0" dirty="0">
                <a:latin typeface="Arial"/>
                <a:cs typeface="Arial"/>
              </a:rPr>
              <a:t>can</a:t>
            </a:r>
            <a:r>
              <a:rPr sz="1800" b="0" spc="-15" dirty="0">
                <a:latin typeface="Arial"/>
                <a:cs typeface="Arial"/>
              </a:rPr>
              <a:t> </a:t>
            </a:r>
            <a:r>
              <a:rPr sz="1800" b="0" spc="-5" dirty="0">
                <a:latin typeface="Arial"/>
                <a:cs typeface="Arial"/>
              </a:rPr>
              <a:t>be</a:t>
            </a:r>
            <a:r>
              <a:rPr sz="1800" b="0" spc="-15" dirty="0">
                <a:latin typeface="Arial"/>
                <a:cs typeface="Arial"/>
              </a:rPr>
              <a:t> </a:t>
            </a:r>
            <a:r>
              <a:rPr sz="1800" b="0" dirty="0">
                <a:latin typeface="Arial"/>
                <a:cs typeface="Arial"/>
              </a:rPr>
              <a:t>fun</a:t>
            </a:r>
            <a:r>
              <a:rPr sz="1800" b="0" spc="-15" dirty="0">
                <a:latin typeface="Arial"/>
                <a:cs typeface="Arial"/>
              </a:rPr>
              <a:t> </a:t>
            </a:r>
            <a:r>
              <a:rPr sz="1800" b="0" dirty="0">
                <a:latin typeface="Arial"/>
                <a:cs typeface="Arial"/>
              </a:rPr>
              <a:t>to</a:t>
            </a:r>
            <a:r>
              <a:rPr sz="1800" b="0" spc="-15" dirty="0">
                <a:latin typeface="Arial"/>
                <a:cs typeface="Arial"/>
              </a:rPr>
              <a:t> </a:t>
            </a:r>
            <a:r>
              <a:rPr sz="1800" b="0" dirty="0">
                <a:latin typeface="Arial"/>
                <a:cs typeface="Arial"/>
              </a:rPr>
              <a:t>trade</a:t>
            </a:r>
            <a:r>
              <a:rPr sz="1800" b="0" spc="-15" dirty="0">
                <a:latin typeface="Arial"/>
                <a:cs typeface="Arial"/>
              </a:rPr>
              <a:t> </a:t>
            </a:r>
            <a:r>
              <a:rPr sz="1800" b="0" dirty="0">
                <a:latin typeface="Arial"/>
                <a:cs typeface="Arial"/>
              </a:rPr>
              <a:t>things</a:t>
            </a:r>
            <a:r>
              <a:rPr sz="1800" b="0" spc="-10" dirty="0">
                <a:latin typeface="Arial"/>
                <a:cs typeface="Arial"/>
              </a:rPr>
              <a:t> </a:t>
            </a:r>
            <a:r>
              <a:rPr sz="1800" b="0" spc="-5" dirty="0">
                <a:latin typeface="Arial"/>
                <a:cs typeface="Arial"/>
              </a:rPr>
              <a:t>with </a:t>
            </a:r>
            <a:r>
              <a:rPr sz="1800" b="0" spc="-484" dirty="0">
                <a:latin typeface="Arial"/>
                <a:cs typeface="Arial"/>
              </a:rPr>
              <a:t> </a:t>
            </a:r>
            <a:r>
              <a:rPr sz="1800" b="0" spc="-5" dirty="0">
                <a:latin typeface="Arial"/>
                <a:cs typeface="Arial"/>
              </a:rPr>
              <a:t>other</a:t>
            </a:r>
            <a:r>
              <a:rPr sz="1800" b="0" spc="-15" dirty="0">
                <a:latin typeface="Arial"/>
                <a:cs typeface="Arial"/>
              </a:rPr>
              <a:t> </a:t>
            </a:r>
            <a:r>
              <a:rPr sz="1800" b="0" spc="-5" dirty="0">
                <a:latin typeface="Arial"/>
                <a:cs typeface="Arial"/>
              </a:rPr>
              <a:t>people,</a:t>
            </a:r>
            <a:r>
              <a:rPr sz="1800" b="0" spc="-15" dirty="0">
                <a:latin typeface="Arial"/>
                <a:cs typeface="Arial"/>
              </a:rPr>
              <a:t> </a:t>
            </a:r>
            <a:r>
              <a:rPr sz="1800" b="0" spc="-5" dirty="0">
                <a:latin typeface="Arial"/>
                <a:cs typeface="Arial"/>
              </a:rPr>
              <a:t>but</a:t>
            </a:r>
            <a:r>
              <a:rPr sz="1800" b="0" spc="-15" dirty="0">
                <a:latin typeface="Arial"/>
                <a:cs typeface="Arial"/>
              </a:rPr>
              <a:t> </a:t>
            </a:r>
            <a:r>
              <a:rPr sz="1800" b="0" dirty="0">
                <a:latin typeface="Arial"/>
                <a:cs typeface="Arial"/>
              </a:rPr>
              <a:t>remember</a:t>
            </a:r>
            <a:r>
              <a:rPr lang="en-GB" sz="1800" dirty="0"/>
              <a:t> </a:t>
            </a:r>
            <a:r>
              <a:rPr sz="1800" b="0" spc="-5" dirty="0">
                <a:latin typeface="Arial"/>
                <a:cs typeface="Arial"/>
              </a:rPr>
              <a:t>not</a:t>
            </a:r>
            <a:r>
              <a:rPr sz="1800" b="0" spc="40" dirty="0">
                <a:latin typeface="Arial"/>
                <a:cs typeface="Arial"/>
              </a:rPr>
              <a:t> </a:t>
            </a:r>
            <a:r>
              <a:rPr sz="1800" b="0" spc="-5" dirty="0">
                <a:latin typeface="Arial"/>
                <a:cs typeface="Arial"/>
              </a:rPr>
              <a:t>everyone</a:t>
            </a:r>
            <a:r>
              <a:rPr sz="1800" b="0" spc="40" dirty="0">
                <a:latin typeface="Arial"/>
                <a:cs typeface="Arial"/>
              </a:rPr>
              <a:t> </a:t>
            </a:r>
            <a:r>
              <a:rPr sz="1800" b="0" spc="-5" dirty="0">
                <a:latin typeface="Arial"/>
                <a:cs typeface="Arial"/>
              </a:rPr>
              <a:t>wants</a:t>
            </a:r>
            <a:r>
              <a:rPr sz="1800" b="0" spc="40" dirty="0">
                <a:latin typeface="Arial"/>
                <a:cs typeface="Arial"/>
              </a:rPr>
              <a:t> </a:t>
            </a:r>
            <a:r>
              <a:rPr sz="1800" b="0" dirty="0">
                <a:latin typeface="Arial"/>
                <a:cs typeface="Arial"/>
              </a:rPr>
              <a:t>to</a:t>
            </a:r>
            <a:r>
              <a:rPr sz="1800" b="0" spc="45" dirty="0">
                <a:latin typeface="Arial"/>
                <a:cs typeface="Arial"/>
              </a:rPr>
              <a:t> </a:t>
            </a:r>
            <a:r>
              <a:rPr sz="1800" b="0" dirty="0">
                <a:latin typeface="Arial"/>
                <a:cs typeface="Arial"/>
              </a:rPr>
              <a:t>trade</a:t>
            </a:r>
            <a:r>
              <a:rPr sz="1800" b="0" spc="45" dirty="0">
                <a:latin typeface="Arial"/>
                <a:cs typeface="Arial"/>
              </a:rPr>
              <a:t> </a:t>
            </a:r>
            <a:r>
              <a:rPr sz="1800" b="0" spc="-5" dirty="0">
                <a:latin typeface="Arial"/>
                <a:cs typeface="Arial"/>
              </a:rPr>
              <a:t>all </a:t>
            </a:r>
            <a:r>
              <a:rPr sz="1800" b="0" dirty="0">
                <a:latin typeface="Arial"/>
                <a:cs typeface="Arial"/>
              </a:rPr>
              <a:t> the time </a:t>
            </a:r>
            <a:r>
              <a:rPr sz="1800" b="0" spc="-5" dirty="0">
                <a:latin typeface="Arial"/>
                <a:cs typeface="Arial"/>
              </a:rPr>
              <a:t>and </a:t>
            </a:r>
            <a:r>
              <a:rPr sz="1800" b="0" spc="-15" dirty="0">
                <a:latin typeface="Arial"/>
                <a:cs typeface="Arial"/>
              </a:rPr>
              <a:t>it’s </a:t>
            </a:r>
            <a:r>
              <a:rPr sz="1800" b="0" spc="-5" dirty="0">
                <a:latin typeface="Arial"/>
                <a:cs typeface="Arial"/>
              </a:rPr>
              <a:t>okay </a:t>
            </a:r>
            <a:r>
              <a:rPr sz="1800" b="0" dirty="0">
                <a:latin typeface="Arial"/>
                <a:cs typeface="Arial"/>
              </a:rPr>
              <a:t>to say </a:t>
            </a:r>
            <a:r>
              <a:rPr sz="1800" b="0" spc="-5" dirty="0">
                <a:latin typeface="Arial"/>
                <a:cs typeface="Arial"/>
              </a:rPr>
              <a:t>no. </a:t>
            </a:r>
            <a:r>
              <a:rPr sz="1800" dirty="0">
                <a:solidFill>
                  <a:srgbClr val="6D22B3"/>
                </a:solidFill>
              </a:rPr>
              <a:t>Skylab99</a:t>
            </a:r>
            <a:r>
              <a:rPr sz="1800" spc="-20" dirty="0">
                <a:solidFill>
                  <a:srgbClr val="6D22B3"/>
                </a:solidFill>
              </a:rPr>
              <a:t> </a:t>
            </a:r>
            <a:r>
              <a:rPr sz="1800" b="0" spc="-5" dirty="0">
                <a:latin typeface="Arial"/>
                <a:cs typeface="Arial"/>
              </a:rPr>
              <a:t>has</a:t>
            </a:r>
            <a:r>
              <a:rPr sz="1800" b="0" spc="-25" dirty="0">
                <a:latin typeface="Arial"/>
                <a:cs typeface="Arial"/>
              </a:rPr>
              <a:t> </a:t>
            </a:r>
            <a:r>
              <a:rPr sz="1800" b="0" spc="-5" dirty="0">
                <a:latin typeface="Arial"/>
                <a:cs typeface="Arial"/>
              </a:rPr>
              <a:t>done</a:t>
            </a:r>
            <a:r>
              <a:rPr sz="1800" b="0" spc="-20" dirty="0">
                <a:latin typeface="Arial"/>
                <a:cs typeface="Arial"/>
              </a:rPr>
              <a:t> </a:t>
            </a:r>
            <a:r>
              <a:rPr sz="1800" b="0" dirty="0">
                <a:latin typeface="Arial"/>
                <a:cs typeface="Arial"/>
              </a:rPr>
              <a:t>the</a:t>
            </a:r>
            <a:r>
              <a:rPr sz="1800" b="0" spc="-20" dirty="0">
                <a:latin typeface="Arial"/>
                <a:cs typeface="Arial"/>
              </a:rPr>
              <a:t> </a:t>
            </a:r>
            <a:r>
              <a:rPr sz="1800" b="0" dirty="0">
                <a:latin typeface="Arial"/>
                <a:cs typeface="Arial"/>
              </a:rPr>
              <a:t>right</a:t>
            </a:r>
            <a:r>
              <a:rPr sz="1800" b="0" spc="-15" dirty="0">
                <a:latin typeface="Arial"/>
                <a:cs typeface="Arial"/>
              </a:rPr>
              <a:t> </a:t>
            </a:r>
            <a:r>
              <a:rPr sz="1800" b="0" dirty="0">
                <a:latin typeface="Arial"/>
                <a:cs typeface="Arial"/>
              </a:rPr>
              <a:t>thing </a:t>
            </a:r>
            <a:r>
              <a:rPr sz="1800" b="0" spc="-484" dirty="0">
                <a:latin typeface="Arial"/>
                <a:cs typeface="Arial"/>
              </a:rPr>
              <a:t> </a:t>
            </a:r>
            <a:r>
              <a:rPr sz="1800" b="0" spc="-5" dirty="0">
                <a:latin typeface="Arial"/>
                <a:cs typeface="Arial"/>
              </a:rPr>
              <a:t>here</a:t>
            </a:r>
            <a:r>
              <a:rPr sz="1800" b="0" spc="-20" dirty="0">
                <a:latin typeface="Arial"/>
                <a:cs typeface="Arial"/>
              </a:rPr>
              <a:t> </a:t>
            </a:r>
            <a:r>
              <a:rPr sz="1800" b="0" spc="-5" dirty="0">
                <a:latin typeface="Arial"/>
                <a:cs typeface="Arial"/>
              </a:rPr>
              <a:t>by</a:t>
            </a:r>
            <a:r>
              <a:rPr sz="1800" b="0" spc="-15" dirty="0">
                <a:latin typeface="Arial"/>
                <a:cs typeface="Arial"/>
              </a:rPr>
              <a:t> </a:t>
            </a:r>
            <a:r>
              <a:rPr sz="1800" b="0" spc="-5" dirty="0">
                <a:latin typeface="Arial"/>
                <a:cs typeface="Arial"/>
              </a:rPr>
              <a:t>accepting</a:t>
            </a:r>
            <a:r>
              <a:rPr sz="1800" b="0" spc="-20" dirty="0">
                <a:latin typeface="Arial"/>
                <a:cs typeface="Arial"/>
              </a:rPr>
              <a:t> </a:t>
            </a:r>
            <a:r>
              <a:rPr sz="1800" b="0" dirty="0">
                <a:latin typeface="Arial"/>
                <a:cs typeface="Arial"/>
              </a:rPr>
              <a:t>their</a:t>
            </a:r>
            <a:r>
              <a:rPr sz="1800" b="0" spc="-10" dirty="0">
                <a:latin typeface="Arial"/>
                <a:cs typeface="Arial"/>
              </a:rPr>
              <a:t> </a:t>
            </a:r>
            <a:r>
              <a:rPr sz="1800" b="0" spc="-5" dirty="0">
                <a:latin typeface="Arial"/>
                <a:cs typeface="Arial"/>
              </a:rPr>
              <a:t>decision.</a:t>
            </a:r>
            <a:endParaRPr sz="1800" dirty="0">
              <a:latin typeface="Arial"/>
              <a:cs typeface="Arial"/>
            </a:endParaRPr>
          </a:p>
        </p:txBody>
      </p:sp>
      <p:pic>
        <p:nvPicPr>
          <p:cNvPr id="10" name="Picture 9" descr="Shape&#10;&#10;Description automatically generated">
            <a:extLst>
              <a:ext uri="{FF2B5EF4-FFF2-40B4-BE49-F238E27FC236}">
                <a16:creationId xmlns:a16="http://schemas.microsoft.com/office/drawing/2014/main" id="{400B6734-936F-D040-B16A-DBA80764367F}"/>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7576177" y="2819400"/>
            <a:ext cx="4432300" cy="4432300"/>
          </a:xfrm>
          <a:prstGeom prst="rect">
            <a:avLst/>
          </a:prstGeom>
        </p:spPr>
      </p:pic>
      <p:sp>
        <p:nvSpPr>
          <p:cNvPr id="3" name="object 3"/>
          <p:cNvSpPr txBox="1"/>
          <p:nvPr/>
        </p:nvSpPr>
        <p:spPr>
          <a:xfrm>
            <a:off x="8299125" y="4150361"/>
            <a:ext cx="2986405" cy="1640839"/>
          </a:xfrm>
          <a:prstGeom prst="rect">
            <a:avLst/>
          </a:prstGeom>
        </p:spPr>
        <p:txBody>
          <a:bodyPr vert="horz" wrap="square" lIns="0" tIns="33019" rIns="0" bIns="0" rtlCol="0">
            <a:spAutoFit/>
          </a:bodyPr>
          <a:lstStyle/>
          <a:p>
            <a:pPr marL="12700" marR="5080">
              <a:lnSpc>
                <a:spcPts val="1800"/>
              </a:lnSpc>
              <a:spcBef>
                <a:spcPts val="259"/>
              </a:spcBef>
            </a:pPr>
            <a:r>
              <a:rPr sz="1600" b="1" spc="-5" dirty="0">
                <a:latin typeface="Arial"/>
                <a:cs typeface="Arial"/>
              </a:rPr>
              <a:t>Remember </a:t>
            </a:r>
            <a:r>
              <a:rPr sz="1600" b="1" dirty="0">
                <a:latin typeface="Arial"/>
                <a:cs typeface="Arial"/>
              </a:rPr>
              <a:t>– </a:t>
            </a:r>
            <a:r>
              <a:rPr sz="1600" dirty="0">
                <a:latin typeface="Arial"/>
                <a:cs typeface="Arial"/>
              </a:rPr>
              <a:t>a trade should </a:t>
            </a:r>
            <a:r>
              <a:rPr sz="1600" spc="5" dirty="0">
                <a:latin typeface="Arial"/>
                <a:cs typeface="Arial"/>
              </a:rPr>
              <a:t> </a:t>
            </a:r>
            <a:r>
              <a:rPr sz="1600" spc="-5" dirty="0">
                <a:latin typeface="Arial"/>
                <a:cs typeface="Arial"/>
              </a:rPr>
              <a:t>always be done using </a:t>
            </a:r>
            <a:r>
              <a:rPr sz="1600" dirty="0">
                <a:latin typeface="Arial"/>
                <a:cs typeface="Arial"/>
              </a:rPr>
              <a:t>the </a:t>
            </a:r>
            <a:r>
              <a:rPr sz="1600" spc="-5" dirty="0">
                <a:latin typeface="Arial"/>
                <a:cs typeface="Arial"/>
              </a:rPr>
              <a:t>official </a:t>
            </a:r>
            <a:r>
              <a:rPr sz="1600" spc="-430" dirty="0">
                <a:latin typeface="Arial"/>
                <a:cs typeface="Arial"/>
              </a:rPr>
              <a:t> </a:t>
            </a:r>
            <a:r>
              <a:rPr sz="1600" dirty="0">
                <a:latin typeface="Arial"/>
                <a:cs typeface="Arial"/>
              </a:rPr>
              <a:t>trading feature </a:t>
            </a:r>
            <a:r>
              <a:rPr sz="1600" spc="-5" dirty="0">
                <a:latin typeface="Arial"/>
                <a:cs typeface="Arial"/>
              </a:rPr>
              <a:t>in </a:t>
            </a:r>
            <a:r>
              <a:rPr sz="1600" dirty="0">
                <a:latin typeface="Arial"/>
                <a:cs typeface="Arial"/>
              </a:rPr>
              <a:t>the </a:t>
            </a:r>
            <a:r>
              <a:rPr sz="1600" spc="-5" dirty="0">
                <a:latin typeface="Arial"/>
                <a:cs typeface="Arial"/>
              </a:rPr>
              <a:t>game. </a:t>
            </a:r>
            <a:r>
              <a:rPr sz="1600" dirty="0">
                <a:latin typeface="Arial"/>
                <a:cs typeface="Arial"/>
              </a:rPr>
              <a:t>This </a:t>
            </a:r>
            <a:r>
              <a:rPr sz="1600" spc="-430" dirty="0">
                <a:latin typeface="Arial"/>
                <a:cs typeface="Arial"/>
              </a:rPr>
              <a:t> </a:t>
            </a:r>
            <a:r>
              <a:rPr sz="1600" spc="-5" dirty="0">
                <a:latin typeface="Arial"/>
                <a:cs typeface="Arial"/>
              </a:rPr>
              <a:t>will help </a:t>
            </a:r>
            <a:r>
              <a:rPr sz="1600" dirty="0">
                <a:latin typeface="Arial"/>
                <a:cs typeface="Arial"/>
              </a:rPr>
              <a:t>make sure </a:t>
            </a:r>
            <a:r>
              <a:rPr sz="1600" spc="-5" dirty="0">
                <a:latin typeface="Arial"/>
                <a:cs typeface="Arial"/>
              </a:rPr>
              <a:t>it happens </a:t>
            </a:r>
            <a:r>
              <a:rPr sz="1600" dirty="0">
                <a:latin typeface="Arial"/>
                <a:cs typeface="Arial"/>
              </a:rPr>
              <a:t> </a:t>
            </a:r>
            <a:r>
              <a:rPr sz="1600" spc="-20" dirty="0">
                <a:latin typeface="Arial"/>
                <a:cs typeface="Arial"/>
              </a:rPr>
              <a:t>safely. </a:t>
            </a:r>
            <a:r>
              <a:rPr sz="1600" dirty="0">
                <a:latin typeface="Arial"/>
                <a:cs typeface="Arial"/>
              </a:rPr>
              <a:t>But you should still make </a:t>
            </a:r>
            <a:r>
              <a:rPr sz="1600" spc="5" dirty="0">
                <a:latin typeface="Arial"/>
                <a:cs typeface="Arial"/>
              </a:rPr>
              <a:t> </a:t>
            </a:r>
            <a:r>
              <a:rPr sz="1600" dirty="0">
                <a:latin typeface="Arial"/>
                <a:cs typeface="Arial"/>
              </a:rPr>
              <a:t>sure</a:t>
            </a:r>
            <a:r>
              <a:rPr sz="1600" spc="-15" dirty="0">
                <a:latin typeface="Arial"/>
                <a:cs typeface="Arial"/>
              </a:rPr>
              <a:t> </a:t>
            </a:r>
            <a:r>
              <a:rPr sz="1600" dirty="0">
                <a:latin typeface="Arial"/>
                <a:cs typeface="Arial"/>
              </a:rPr>
              <a:t>that</a:t>
            </a:r>
            <a:r>
              <a:rPr sz="1600" spc="-15" dirty="0">
                <a:latin typeface="Arial"/>
                <a:cs typeface="Arial"/>
              </a:rPr>
              <a:t> </a:t>
            </a:r>
            <a:r>
              <a:rPr sz="1600" dirty="0">
                <a:latin typeface="Arial"/>
                <a:cs typeface="Arial"/>
              </a:rPr>
              <a:t>you</a:t>
            </a:r>
            <a:r>
              <a:rPr sz="1600" spc="-15" dirty="0">
                <a:latin typeface="Arial"/>
                <a:cs typeface="Arial"/>
              </a:rPr>
              <a:t> </a:t>
            </a:r>
            <a:r>
              <a:rPr sz="1600" dirty="0">
                <a:latin typeface="Arial"/>
                <a:cs typeface="Arial"/>
              </a:rPr>
              <a:t>feel</a:t>
            </a:r>
            <a:r>
              <a:rPr sz="1600" spc="-10" dirty="0">
                <a:latin typeface="Arial"/>
                <a:cs typeface="Arial"/>
              </a:rPr>
              <a:t> </a:t>
            </a:r>
            <a:r>
              <a:rPr sz="1600" dirty="0">
                <a:latin typeface="Arial"/>
                <a:cs typeface="Arial"/>
              </a:rPr>
              <a:t>the</a:t>
            </a:r>
            <a:r>
              <a:rPr sz="1600" spc="-15" dirty="0">
                <a:latin typeface="Arial"/>
                <a:cs typeface="Arial"/>
              </a:rPr>
              <a:t> </a:t>
            </a:r>
            <a:r>
              <a:rPr sz="1600" dirty="0">
                <a:latin typeface="Arial"/>
                <a:cs typeface="Arial"/>
              </a:rPr>
              <a:t>trade</a:t>
            </a:r>
            <a:r>
              <a:rPr sz="1600" spc="-15" dirty="0">
                <a:latin typeface="Arial"/>
                <a:cs typeface="Arial"/>
              </a:rPr>
              <a:t> </a:t>
            </a:r>
            <a:r>
              <a:rPr sz="1600" spc="-5" dirty="0">
                <a:latin typeface="Arial"/>
                <a:cs typeface="Arial"/>
              </a:rPr>
              <a:t>is</a:t>
            </a:r>
            <a:r>
              <a:rPr sz="1600" spc="-15" dirty="0">
                <a:latin typeface="Arial"/>
                <a:cs typeface="Arial"/>
              </a:rPr>
              <a:t> </a:t>
            </a:r>
            <a:r>
              <a:rPr sz="1600" dirty="0">
                <a:latin typeface="Arial"/>
                <a:cs typeface="Arial"/>
              </a:rPr>
              <a:t>fair </a:t>
            </a:r>
            <a:r>
              <a:rPr sz="1600" spc="-430" dirty="0">
                <a:latin typeface="Arial"/>
                <a:cs typeface="Arial"/>
              </a:rPr>
              <a:t> </a:t>
            </a:r>
            <a:r>
              <a:rPr sz="1600" spc="-5" dirty="0">
                <a:latin typeface="Arial"/>
                <a:cs typeface="Arial"/>
              </a:rPr>
              <a:t>before</a:t>
            </a:r>
            <a:r>
              <a:rPr sz="1600" spc="-10" dirty="0">
                <a:latin typeface="Arial"/>
                <a:cs typeface="Arial"/>
              </a:rPr>
              <a:t> </a:t>
            </a:r>
            <a:r>
              <a:rPr sz="1600" spc="-5" dirty="0">
                <a:latin typeface="Arial"/>
                <a:cs typeface="Arial"/>
              </a:rPr>
              <a:t>accepting.</a:t>
            </a:r>
            <a:endParaRPr sz="1600" dirty="0">
              <a:latin typeface="Arial"/>
              <a:cs typeface="Arial"/>
            </a:endParaRPr>
          </a:p>
        </p:txBody>
      </p:sp>
      <p:pic>
        <p:nvPicPr>
          <p:cNvPr id="5" name="Picture 4" descr="A picture containing icon&#10;&#10;Description automatically generated">
            <a:extLst>
              <a:ext uri="{FF2B5EF4-FFF2-40B4-BE49-F238E27FC236}">
                <a16:creationId xmlns:a16="http://schemas.microsoft.com/office/drawing/2014/main" id="{6DCFCFBE-66CE-824C-A9AB-F74F054B1AE2}"/>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7750639" y="582027"/>
            <a:ext cx="1905000" cy="635000"/>
          </a:xfrm>
          <a:prstGeom prst="rect">
            <a:avLst/>
          </a:prstGeom>
        </p:spPr>
      </p:pic>
      <p:pic>
        <p:nvPicPr>
          <p:cNvPr id="8" name="Picture 7">
            <a:extLst>
              <a:ext uri="{FF2B5EF4-FFF2-40B4-BE49-F238E27FC236}">
                <a16:creationId xmlns:a16="http://schemas.microsoft.com/office/drawing/2014/main" id="{E137B253-4CE6-E241-93EE-20E7BF4128D3}"/>
              </a:ext>
            </a:extLst>
          </p:cNvPr>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8449617" y="359241"/>
            <a:ext cx="2980383" cy="993461"/>
          </a:xfrm>
          <a:prstGeom prst="rect">
            <a:avLst/>
          </a:prstGeom>
        </p:spPr>
      </p:pic>
      <p:pic>
        <p:nvPicPr>
          <p:cNvPr id="6" name="Picture 5" descr="A picture containing text, screenshot, electronics, display&#10;&#10;Description automatically generated">
            <a:extLst>
              <a:ext uri="{FF2B5EF4-FFF2-40B4-BE49-F238E27FC236}">
                <a16:creationId xmlns:a16="http://schemas.microsoft.com/office/drawing/2014/main" id="{438EE1E3-D74C-634B-A70E-30C7F30DAC71}"/>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0" y="0"/>
            <a:ext cx="7997952" cy="68580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8"/>
                                        </p:tgtEl>
                                        <p:attrNameLst>
                                          <p:attrName>style.visibility</p:attrName>
                                        </p:attrNameLst>
                                      </p:cBhvr>
                                      <p:to>
                                        <p:strVal val="visible"/>
                                      </p:to>
                                    </p:set>
                                  </p:childTnLst>
                                </p:cTn>
                              </p:par>
                              <p:par>
                                <p:cTn id="9" presetID="8" presetClass="emph" presetSubtype="0" fill="hold" nodeType="withEffect">
                                  <p:stCondLst>
                                    <p:cond delay="0"/>
                                  </p:stCondLst>
                                  <p:childTnLst>
                                    <p:animRot by="21600000">
                                      <p:cBhvr>
                                        <p:cTn id="10" dur="1000" fill="hold"/>
                                        <p:tgtEl>
                                          <p:spTgt spid="8"/>
                                        </p:tgtEl>
                                        <p:attrNameLst>
                                          <p:attrName>r</p:attrName>
                                        </p:attrNameLst>
                                      </p:cBhvr>
                                    </p:animRot>
                                  </p:childTnLst>
                                </p:cTn>
                              </p:par>
                              <p:par>
                                <p:cTn id="11" presetID="1" presetClass="entr" presetSubtype="0" fill="hold" grpId="0" nodeType="withEffect">
                                  <p:stCondLst>
                                    <p:cond delay="0"/>
                                  </p:stCondLst>
                                  <p:childTnLst>
                                    <p:set>
                                      <p:cBhvr>
                                        <p:cTn id="12" dur="1" fill="hold">
                                          <p:stCondLst>
                                            <p:cond delay="0"/>
                                          </p:stCondLst>
                                        </p:cTn>
                                        <p:tgtEl>
                                          <p:spTgt spid="2"/>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0"/>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9"/>
                                        </p:tgtEl>
                                        <p:attrNameLst>
                                          <p:attrName>style.visibility</p:attrName>
                                        </p:attrNameLst>
                                      </p:cBhvr>
                                      <p:to>
                                        <p:strVal val="visible"/>
                                      </p:to>
                                    </p:set>
                                  </p:childTnLst>
                                </p:cTn>
                              </p:par>
                              <p:par>
                                <p:cTn id="19" presetID="1" presetClass="entr" presetSubtype="0" fill="hold" grpId="1" nodeType="withEffect">
                                  <p:stCondLst>
                                    <p:cond delay="0"/>
                                  </p:stCondLst>
                                  <p:childTnLst>
                                    <p:set>
                                      <p:cBhvr>
                                        <p:cTn id="20"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9" grpId="1" animBg="1"/>
      <p:bldP spid="2" grpId="0"/>
      <p:bldP spid="3" grpId="0"/>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7" name="Rounded Rectangle 6">
            <a:extLst>
              <a:ext uri="{FF2B5EF4-FFF2-40B4-BE49-F238E27FC236}">
                <a16:creationId xmlns:a16="http://schemas.microsoft.com/office/drawing/2014/main" id="{38934460-3487-DC40-977F-82A169A5B32A}"/>
              </a:ext>
            </a:extLst>
          </p:cNvPr>
          <p:cNvSpPr/>
          <p:nvPr/>
        </p:nvSpPr>
        <p:spPr>
          <a:xfrm>
            <a:off x="6190488" y="1724671"/>
            <a:ext cx="5468112" cy="3837929"/>
          </a:xfrm>
          <a:prstGeom prst="roundRect">
            <a:avLst/>
          </a:prstGeom>
          <a:solidFill>
            <a:schemeClr val="bg1"/>
          </a:solidFill>
          <a:ln>
            <a:noFill/>
          </a:ln>
          <a:effectLst>
            <a:outerShdw blurRad="311497" dist="121443"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3F3F3E"/>
              </a:solidFill>
            </a:endParaRPr>
          </a:p>
        </p:txBody>
      </p:sp>
      <p:sp>
        <p:nvSpPr>
          <p:cNvPr id="2" name="object 2"/>
          <p:cNvSpPr txBox="1"/>
          <p:nvPr/>
        </p:nvSpPr>
        <p:spPr>
          <a:xfrm>
            <a:off x="6473924" y="2057400"/>
            <a:ext cx="5010911" cy="3191130"/>
          </a:xfrm>
          <a:prstGeom prst="rect">
            <a:avLst/>
          </a:prstGeom>
        </p:spPr>
        <p:txBody>
          <a:bodyPr vert="horz" wrap="square" lIns="0" tIns="6985" rIns="0" bIns="0" rtlCol="0">
            <a:spAutoFit/>
          </a:bodyPr>
          <a:lstStyle/>
          <a:p>
            <a:pPr marL="12700" marR="373380">
              <a:lnSpc>
                <a:spcPct val="101899"/>
              </a:lnSpc>
              <a:spcBef>
                <a:spcPts val="55"/>
              </a:spcBef>
            </a:pPr>
            <a:r>
              <a:rPr sz="1800" spc="-5" dirty="0">
                <a:solidFill>
                  <a:srgbClr val="3F3F3E"/>
                </a:solidFill>
                <a:latin typeface="Arial"/>
                <a:cs typeface="Arial"/>
              </a:rPr>
              <a:t>Remember </a:t>
            </a:r>
            <a:r>
              <a:rPr sz="1800" dirty="0">
                <a:solidFill>
                  <a:srgbClr val="3F3F3E"/>
                </a:solidFill>
                <a:latin typeface="Arial"/>
                <a:cs typeface="Arial"/>
              </a:rPr>
              <a:t>that the </a:t>
            </a:r>
            <a:r>
              <a:rPr sz="1800" spc="-5" dirty="0">
                <a:solidFill>
                  <a:srgbClr val="3F3F3E"/>
                </a:solidFill>
                <a:latin typeface="Arial"/>
                <a:cs typeface="Arial"/>
              </a:rPr>
              <a:t>age </a:t>
            </a:r>
            <a:r>
              <a:rPr sz="1800" dirty="0">
                <a:solidFill>
                  <a:srgbClr val="3F3F3E"/>
                </a:solidFill>
                <a:latin typeface="Arial"/>
                <a:cs typeface="Arial"/>
              </a:rPr>
              <a:t>ratings </a:t>
            </a:r>
            <a:r>
              <a:rPr sz="1800" spc="-5" dirty="0">
                <a:solidFill>
                  <a:srgbClr val="3F3F3E"/>
                </a:solidFill>
                <a:latin typeface="Arial"/>
                <a:cs typeface="Arial"/>
              </a:rPr>
              <a:t>on </a:t>
            </a:r>
            <a:r>
              <a:rPr sz="1800" dirty="0">
                <a:solidFill>
                  <a:srgbClr val="3F3F3E"/>
                </a:solidFill>
                <a:latin typeface="Arial"/>
                <a:cs typeface="Arial"/>
              </a:rPr>
              <a:t> </a:t>
            </a:r>
            <a:r>
              <a:rPr sz="1800" spc="-5" dirty="0">
                <a:solidFill>
                  <a:srgbClr val="3F3F3E"/>
                </a:solidFill>
                <a:latin typeface="Arial"/>
                <a:cs typeface="Arial"/>
              </a:rPr>
              <a:t>games</a:t>
            </a:r>
            <a:r>
              <a:rPr sz="1800" spc="-20" dirty="0">
                <a:solidFill>
                  <a:srgbClr val="3F3F3E"/>
                </a:solidFill>
                <a:latin typeface="Arial"/>
                <a:cs typeface="Arial"/>
              </a:rPr>
              <a:t> </a:t>
            </a:r>
            <a:r>
              <a:rPr sz="1800" spc="-5" dirty="0">
                <a:solidFill>
                  <a:srgbClr val="3F3F3E"/>
                </a:solidFill>
                <a:latin typeface="Arial"/>
                <a:cs typeface="Arial"/>
              </a:rPr>
              <a:t>are</a:t>
            </a:r>
            <a:r>
              <a:rPr sz="1800" spc="-15" dirty="0">
                <a:solidFill>
                  <a:srgbClr val="3F3F3E"/>
                </a:solidFill>
                <a:latin typeface="Arial"/>
                <a:cs typeface="Arial"/>
              </a:rPr>
              <a:t> </a:t>
            </a:r>
            <a:r>
              <a:rPr sz="1800" dirty="0">
                <a:solidFill>
                  <a:srgbClr val="3F3F3E"/>
                </a:solidFill>
                <a:latin typeface="Arial"/>
                <a:cs typeface="Arial"/>
              </a:rPr>
              <a:t>there</a:t>
            </a:r>
            <a:r>
              <a:rPr sz="1800" spc="-10" dirty="0">
                <a:solidFill>
                  <a:srgbClr val="3F3F3E"/>
                </a:solidFill>
                <a:latin typeface="Arial"/>
                <a:cs typeface="Arial"/>
              </a:rPr>
              <a:t> </a:t>
            </a:r>
            <a:r>
              <a:rPr sz="1800" dirty="0">
                <a:solidFill>
                  <a:srgbClr val="3F3F3E"/>
                </a:solidFill>
                <a:latin typeface="Arial"/>
                <a:cs typeface="Arial"/>
              </a:rPr>
              <a:t>to</a:t>
            </a:r>
            <a:r>
              <a:rPr sz="1800" spc="-10" dirty="0">
                <a:solidFill>
                  <a:srgbClr val="3F3F3E"/>
                </a:solidFill>
                <a:latin typeface="Arial"/>
                <a:cs typeface="Arial"/>
              </a:rPr>
              <a:t> </a:t>
            </a:r>
            <a:r>
              <a:rPr sz="1800" spc="-5" dirty="0">
                <a:solidFill>
                  <a:srgbClr val="3F3F3E"/>
                </a:solidFill>
                <a:latin typeface="Arial"/>
                <a:cs typeface="Arial"/>
              </a:rPr>
              <a:t>help</a:t>
            </a:r>
            <a:r>
              <a:rPr sz="1800" spc="-20" dirty="0">
                <a:solidFill>
                  <a:srgbClr val="3F3F3E"/>
                </a:solidFill>
                <a:latin typeface="Arial"/>
                <a:cs typeface="Arial"/>
              </a:rPr>
              <a:t> </a:t>
            </a:r>
            <a:r>
              <a:rPr sz="1800" dirty="0">
                <a:solidFill>
                  <a:srgbClr val="3F3F3E"/>
                </a:solidFill>
                <a:latin typeface="Arial"/>
                <a:cs typeface="Arial"/>
              </a:rPr>
              <a:t>you</a:t>
            </a:r>
            <a:r>
              <a:rPr sz="1800" spc="-10" dirty="0">
                <a:solidFill>
                  <a:srgbClr val="3F3F3E"/>
                </a:solidFill>
                <a:latin typeface="Arial"/>
                <a:cs typeface="Arial"/>
              </a:rPr>
              <a:t> </a:t>
            </a:r>
            <a:r>
              <a:rPr sz="1800" spc="-5" dirty="0">
                <a:solidFill>
                  <a:srgbClr val="3F3F3E"/>
                </a:solidFill>
                <a:latin typeface="Arial"/>
                <a:cs typeface="Arial"/>
              </a:rPr>
              <a:t>and</a:t>
            </a:r>
            <a:r>
              <a:rPr sz="1800" spc="-15" dirty="0">
                <a:solidFill>
                  <a:srgbClr val="3F3F3E"/>
                </a:solidFill>
                <a:latin typeface="Arial"/>
                <a:cs typeface="Arial"/>
              </a:rPr>
              <a:t> </a:t>
            </a:r>
            <a:r>
              <a:rPr sz="1800" dirty="0">
                <a:solidFill>
                  <a:srgbClr val="3F3F3E"/>
                </a:solidFill>
                <a:latin typeface="Arial"/>
                <a:cs typeface="Arial"/>
              </a:rPr>
              <a:t>your </a:t>
            </a:r>
            <a:r>
              <a:rPr sz="1800" spc="-484" dirty="0">
                <a:solidFill>
                  <a:srgbClr val="3F3F3E"/>
                </a:solidFill>
                <a:latin typeface="Arial"/>
                <a:cs typeface="Arial"/>
              </a:rPr>
              <a:t> </a:t>
            </a:r>
            <a:r>
              <a:rPr sz="1800" dirty="0">
                <a:solidFill>
                  <a:srgbClr val="3F3F3E"/>
                </a:solidFill>
                <a:latin typeface="Arial"/>
                <a:cs typeface="Arial"/>
              </a:rPr>
              <a:t>families </a:t>
            </a:r>
            <a:r>
              <a:rPr sz="1800" spc="-5" dirty="0">
                <a:solidFill>
                  <a:srgbClr val="3F3F3E"/>
                </a:solidFill>
                <a:latin typeface="Arial"/>
                <a:cs typeface="Arial"/>
              </a:rPr>
              <a:t>decide whether </a:t>
            </a:r>
            <a:r>
              <a:rPr sz="1800" dirty="0">
                <a:solidFill>
                  <a:srgbClr val="3F3F3E"/>
                </a:solidFill>
                <a:latin typeface="Arial"/>
                <a:cs typeface="Arial"/>
              </a:rPr>
              <a:t>you’re ready </a:t>
            </a:r>
            <a:r>
              <a:rPr sz="1800" spc="5" dirty="0">
                <a:solidFill>
                  <a:srgbClr val="3F3F3E"/>
                </a:solidFill>
                <a:latin typeface="Arial"/>
                <a:cs typeface="Arial"/>
              </a:rPr>
              <a:t> </a:t>
            </a:r>
            <a:r>
              <a:rPr sz="1800" dirty="0">
                <a:solidFill>
                  <a:srgbClr val="3F3F3E"/>
                </a:solidFill>
                <a:latin typeface="Arial"/>
                <a:cs typeface="Arial"/>
              </a:rPr>
              <a:t>to</a:t>
            </a:r>
            <a:r>
              <a:rPr sz="1800" spc="-5" dirty="0">
                <a:solidFill>
                  <a:srgbClr val="3F3F3E"/>
                </a:solidFill>
                <a:latin typeface="Arial"/>
                <a:cs typeface="Arial"/>
              </a:rPr>
              <a:t> play</a:t>
            </a:r>
            <a:r>
              <a:rPr sz="1800" spc="-10" dirty="0">
                <a:solidFill>
                  <a:srgbClr val="3F3F3E"/>
                </a:solidFill>
                <a:latin typeface="Arial"/>
                <a:cs typeface="Arial"/>
              </a:rPr>
              <a:t> </a:t>
            </a:r>
            <a:r>
              <a:rPr sz="1800" dirty="0">
                <a:solidFill>
                  <a:srgbClr val="3F3F3E"/>
                </a:solidFill>
                <a:latin typeface="Arial"/>
                <a:cs typeface="Arial"/>
              </a:rPr>
              <a:t>them yet.</a:t>
            </a:r>
            <a:endParaRPr sz="1800" dirty="0">
              <a:latin typeface="Arial"/>
              <a:cs typeface="Arial"/>
            </a:endParaRPr>
          </a:p>
          <a:p>
            <a:pPr marL="12700" marR="247650">
              <a:lnSpc>
                <a:spcPct val="101899"/>
              </a:lnSpc>
              <a:spcBef>
                <a:spcPts val="850"/>
              </a:spcBef>
            </a:pPr>
            <a:r>
              <a:rPr sz="1800" dirty="0">
                <a:solidFill>
                  <a:srgbClr val="3F3F3E"/>
                </a:solidFill>
                <a:latin typeface="Arial"/>
                <a:cs typeface="Arial"/>
              </a:rPr>
              <a:t>Someone you </a:t>
            </a:r>
            <a:r>
              <a:rPr sz="1800" spc="-5" dirty="0">
                <a:solidFill>
                  <a:srgbClr val="3F3F3E"/>
                </a:solidFill>
                <a:latin typeface="Arial"/>
                <a:cs typeface="Arial"/>
              </a:rPr>
              <a:t>live with </a:t>
            </a:r>
            <a:r>
              <a:rPr sz="1800" dirty="0">
                <a:solidFill>
                  <a:srgbClr val="3F3F3E"/>
                </a:solidFill>
                <a:latin typeface="Arial"/>
                <a:cs typeface="Arial"/>
              </a:rPr>
              <a:t>might </a:t>
            </a:r>
            <a:r>
              <a:rPr sz="1800" spc="-5" dirty="0">
                <a:solidFill>
                  <a:srgbClr val="3F3F3E"/>
                </a:solidFill>
                <a:latin typeface="Arial"/>
                <a:cs typeface="Arial"/>
              </a:rPr>
              <a:t>give </a:t>
            </a:r>
            <a:r>
              <a:rPr sz="1800" dirty="0">
                <a:solidFill>
                  <a:srgbClr val="3F3F3E"/>
                </a:solidFill>
                <a:latin typeface="Arial"/>
                <a:cs typeface="Arial"/>
              </a:rPr>
              <a:t>you </a:t>
            </a:r>
            <a:r>
              <a:rPr sz="1800" spc="5" dirty="0">
                <a:solidFill>
                  <a:srgbClr val="3F3F3E"/>
                </a:solidFill>
                <a:latin typeface="Arial"/>
                <a:cs typeface="Arial"/>
              </a:rPr>
              <a:t> </a:t>
            </a:r>
            <a:r>
              <a:rPr sz="1800" spc="-5" dirty="0">
                <a:solidFill>
                  <a:srgbClr val="3F3F3E"/>
                </a:solidFill>
                <a:latin typeface="Arial"/>
                <a:cs typeface="Arial"/>
              </a:rPr>
              <a:t>permission </a:t>
            </a:r>
            <a:r>
              <a:rPr sz="1800" dirty="0">
                <a:solidFill>
                  <a:srgbClr val="3F3F3E"/>
                </a:solidFill>
                <a:latin typeface="Arial"/>
                <a:cs typeface="Arial"/>
              </a:rPr>
              <a:t>to </a:t>
            </a:r>
            <a:r>
              <a:rPr sz="1800" spc="-5" dirty="0">
                <a:solidFill>
                  <a:srgbClr val="3F3F3E"/>
                </a:solidFill>
                <a:latin typeface="Arial"/>
                <a:cs typeface="Arial"/>
              </a:rPr>
              <a:t>play on </a:t>
            </a:r>
            <a:r>
              <a:rPr sz="1800" dirty="0">
                <a:solidFill>
                  <a:srgbClr val="3F3F3E"/>
                </a:solidFill>
                <a:latin typeface="Arial"/>
                <a:cs typeface="Arial"/>
              </a:rPr>
              <a:t>a </a:t>
            </a:r>
            <a:r>
              <a:rPr sz="1800" spc="-5" dirty="0">
                <a:solidFill>
                  <a:srgbClr val="3F3F3E"/>
                </a:solidFill>
                <a:latin typeface="Arial"/>
                <a:cs typeface="Arial"/>
              </a:rPr>
              <a:t>game, but </a:t>
            </a:r>
            <a:r>
              <a:rPr sz="1800" dirty="0">
                <a:solidFill>
                  <a:srgbClr val="3F3F3E"/>
                </a:solidFill>
                <a:latin typeface="Arial"/>
                <a:cs typeface="Arial"/>
              </a:rPr>
              <a:t>that </a:t>
            </a:r>
            <a:r>
              <a:rPr sz="1800" spc="-490" dirty="0">
                <a:solidFill>
                  <a:srgbClr val="3F3F3E"/>
                </a:solidFill>
                <a:latin typeface="Arial"/>
                <a:cs typeface="Arial"/>
              </a:rPr>
              <a:t> </a:t>
            </a:r>
            <a:r>
              <a:rPr sz="1800" spc="-5" dirty="0">
                <a:solidFill>
                  <a:srgbClr val="3F3F3E"/>
                </a:solidFill>
                <a:latin typeface="Arial"/>
                <a:cs typeface="Arial"/>
              </a:rPr>
              <a:t>doesn’t </a:t>
            </a:r>
            <a:r>
              <a:rPr sz="1800" dirty="0">
                <a:solidFill>
                  <a:srgbClr val="3F3F3E"/>
                </a:solidFill>
                <a:latin typeface="Arial"/>
                <a:cs typeface="Arial"/>
              </a:rPr>
              <a:t>mean </a:t>
            </a:r>
            <a:r>
              <a:rPr sz="1800" spc="-5" dirty="0">
                <a:solidFill>
                  <a:srgbClr val="3F3F3E"/>
                </a:solidFill>
                <a:latin typeface="Arial"/>
                <a:cs typeface="Arial"/>
              </a:rPr>
              <a:t>everyone else is allowed </a:t>
            </a:r>
            <a:r>
              <a:rPr sz="1800" spc="-490" dirty="0">
                <a:solidFill>
                  <a:srgbClr val="3F3F3E"/>
                </a:solidFill>
                <a:latin typeface="Arial"/>
                <a:cs typeface="Arial"/>
              </a:rPr>
              <a:t> </a:t>
            </a:r>
            <a:r>
              <a:rPr sz="1800" dirty="0">
                <a:solidFill>
                  <a:srgbClr val="3F3F3E"/>
                </a:solidFill>
                <a:latin typeface="Arial"/>
                <a:cs typeface="Arial"/>
              </a:rPr>
              <a:t>to </a:t>
            </a:r>
            <a:r>
              <a:rPr sz="1800" spc="-5" dirty="0">
                <a:solidFill>
                  <a:srgbClr val="3F3F3E"/>
                </a:solidFill>
                <a:latin typeface="Arial"/>
                <a:cs typeface="Arial"/>
              </a:rPr>
              <a:t>or even </a:t>
            </a:r>
            <a:r>
              <a:rPr sz="1800" dirty="0">
                <a:solidFill>
                  <a:srgbClr val="3F3F3E"/>
                </a:solidFill>
                <a:latin typeface="Arial"/>
                <a:cs typeface="Arial"/>
              </a:rPr>
              <a:t>feels comfortable </a:t>
            </a:r>
            <a:r>
              <a:rPr sz="1800" spc="-5" dirty="0">
                <a:solidFill>
                  <a:srgbClr val="3F3F3E"/>
                </a:solidFill>
                <a:latin typeface="Arial"/>
                <a:cs typeface="Arial"/>
              </a:rPr>
              <a:t>with </a:t>
            </a:r>
            <a:r>
              <a:rPr sz="1800" dirty="0">
                <a:solidFill>
                  <a:srgbClr val="3F3F3E"/>
                </a:solidFill>
                <a:latin typeface="Arial"/>
                <a:cs typeface="Arial"/>
              </a:rPr>
              <a:t>the </a:t>
            </a:r>
            <a:r>
              <a:rPr sz="1800" spc="5" dirty="0">
                <a:solidFill>
                  <a:srgbClr val="3F3F3E"/>
                </a:solidFill>
                <a:latin typeface="Arial"/>
                <a:cs typeface="Arial"/>
              </a:rPr>
              <a:t> </a:t>
            </a:r>
            <a:r>
              <a:rPr sz="1800" spc="-5" dirty="0">
                <a:solidFill>
                  <a:srgbClr val="3F3F3E"/>
                </a:solidFill>
                <a:latin typeface="Arial"/>
                <a:cs typeface="Arial"/>
              </a:rPr>
              <a:t>game. </a:t>
            </a:r>
            <a:r>
              <a:rPr sz="1800" spc="-10" dirty="0">
                <a:solidFill>
                  <a:srgbClr val="3F3F3E"/>
                </a:solidFill>
                <a:latin typeface="Arial"/>
                <a:cs typeface="Arial"/>
              </a:rPr>
              <a:t>It’s </a:t>
            </a:r>
            <a:r>
              <a:rPr sz="1800" spc="-5" dirty="0">
                <a:solidFill>
                  <a:srgbClr val="3F3F3E"/>
                </a:solidFill>
                <a:latin typeface="Arial"/>
                <a:cs typeface="Arial"/>
              </a:rPr>
              <a:t>important </a:t>
            </a:r>
            <a:r>
              <a:rPr sz="1800" dirty="0">
                <a:solidFill>
                  <a:srgbClr val="3F3F3E"/>
                </a:solidFill>
                <a:latin typeface="Arial"/>
                <a:cs typeface="Arial"/>
              </a:rPr>
              <a:t>to respect </a:t>
            </a:r>
            <a:r>
              <a:rPr sz="1800" spc="-5" dirty="0">
                <a:solidFill>
                  <a:srgbClr val="3F3F3E"/>
                </a:solidFill>
                <a:latin typeface="Arial"/>
                <a:cs typeface="Arial"/>
              </a:rPr>
              <a:t>other </a:t>
            </a:r>
            <a:r>
              <a:rPr sz="1800" dirty="0">
                <a:solidFill>
                  <a:srgbClr val="3F3F3E"/>
                </a:solidFill>
                <a:latin typeface="Arial"/>
                <a:cs typeface="Arial"/>
              </a:rPr>
              <a:t> </a:t>
            </a:r>
            <a:r>
              <a:rPr sz="1800" spc="-5" dirty="0">
                <a:solidFill>
                  <a:srgbClr val="3F3F3E"/>
                </a:solidFill>
                <a:latin typeface="Arial"/>
                <a:cs typeface="Arial"/>
              </a:rPr>
              <a:t>peoples’</a:t>
            </a:r>
            <a:r>
              <a:rPr sz="1800" spc="-70" dirty="0">
                <a:solidFill>
                  <a:srgbClr val="3F3F3E"/>
                </a:solidFill>
                <a:latin typeface="Arial"/>
                <a:cs typeface="Arial"/>
              </a:rPr>
              <a:t> </a:t>
            </a:r>
            <a:r>
              <a:rPr sz="1800" spc="-5" dirty="0">
                <a:solidFill>
                  <a:srgbClr val="3F3F3E"/>
                </a:solidFill>
                <a:latin typeface="Arial"/>
                <a:cs typeface="Arial"/>
              </a:rPr>
              <a:t>decisions.</a:t>
            </a:r>
            <a:endParaRPr sz="1800" dirty="0">
              <a:latin typeface="Arial"/>
              <a:cs typeface="Arial"/>
            </a:endParaRPr>
          </a:p>
          <a:p>
            <a:pPr>
              <a:lnSpc>
                <a:spcPct val="100000"/>
              </a:lnSpc>
              <a:spcBef>
                <a:spcPts val="30"/>
              </a:spcBef>
            </a:pPr>
            <a:endParaRPr sz="1700" dirty="0">
              <a:latin typeface="Arial"/>
              <a:cs typeface="Arial"/>
            </a:endParaRPr>
          </a:p>
          <a:p>
            <a:pPr marL="12700" marR="5080">
              <a:lnSpc>
                <a:spcPct val="101899"/>
              </a:lnSpc>
            </a:pPr>
            <a:r>
              <a:rPr sz="1800" b="1" dirty="0">
                <a:solidFill>
                  <a:srgbClr val="3F3F3E"/>
                </a:solidFill>
                <a:latin typeface="Arial"/>
                <a:cs typeface="Arial"/>
              </a:rPr>
              <a:t>What </a:t>
            </a:r>
            <a:r>
              <a:rPr sz="1800" b="1" spc="-5" dirty="0">
                <a:solidFill>
                  <a:srgbClr val="3F3F3E"/>
                </a:solidFill>
                <a:latin typeface="Arial"/>
                <a:cs typeface="Arial"/>
              </a:rPr>
              <a:t>could </a:t>
            </a:r>
            <a:r>
              <a:rPr sz="1800" b="1" dirty="0">
                <a:solidFill>
                  <a:srgbClr val="F06400"/>
                </a:solidFill>
                <a:latin typeface="Arial"/>
                <a:cs typeface="Arial"/>
              </a:rPr>
              <a:t>Peanut_butter_boy </a:t>
            </a:r>
            <a:r>
              <a:rPr sz="1800" b="1" dirty="0">
                <a:solidFill>
                  <a:srgbClr val="3F3F3E"/>
                </a:solidFill>
                <a:latin typeface="Arial"/>
                <a:cs typeface="Arial"/>
              </a:rPr>
              <a:t>or the </a:t>
            </a:r>
            <a:r>
              <a:rPr sz="1800" b="1" spc="5" dirty="0">
                <a:solidFill>
                  <a:srgbClr val="3F3F3E"/>
                </a:solidFill>
                <a:latin typeface="Arial"/>
                <a:cs typeface="Arial"/>
              </a:rPr>
              <a:t> </a:t>
            </a:r>
            <a:r>
              <a:rPr sz="1800" b="1" dirty="0">
                <a:solidFill>
                  <a:srgbClr val="3F3F3E"/>
                </a:solidFill>
                <a:latin typeface="Arial"/>
                <a:cs typeface="Arial"/>
              </a:rPr>
              <a:t>others</a:t>
            </a:r>
            <a:r>
              <a:rPr sz="1800" b="1" spc="-15" dirty="0">
                <a:solidFill>
                  <a:srgbClr val="3F3F3E"/>
                </a:solidFill>
                <a:latin typeface="Arial"/>
                <a:cs typeface="Arial"/>
              </a:rPr>
              <a:t> </a:t>
            </a:r>
            <a:r>
              <a:rPr sz="1800" b="1" dirty="0">
                <a:solidFill>
                  <a:srgbClr val="3F3F3E"/>
                </a:solidFill>
                <a:latin typeface="Arial"/>
                <a:cs typeface="Arial"/>
              </a:rPr>
              <a:t>in</a:t>
            </a:r>
            <a:r>
              <a:rPr sz="1800" b="1" spc="-15" dirty="0">
                <a:solidFill>
                  <a:srgbClr val="3F3F3E"/>
                </a:solidFill>
                <a:latin typeface="Arial"/>
                <a:cs typeface="Arial"/>
              </a:rPr>
              <a:t> </a:t>
            </a:r>
            <a:r>
              <a:rPr sz="1800" b="1" dirty="0">
                <a:solidFill>
                  <a:srgbClr val="3F3F3E"/>
                </a:solidFill>
                <a:latin typeface="Arial"/>
                <a:cs typeface="Arial"/>
              </a:rPr>
              <a:t>the</a:t>
            </a:r>
            <a:r>
              <a:rPr sz="1800" b="1" spc="-15" dirty="0">
                <a:solidFill>
                  <a:srgbClr val="3F3F3E"/>
                </a:solidFill>
                <a:latin typeface="Arial"/>
                <a:cs typeface="Arial"/>
              </a:rPr>
              <a:t> </a:t>
            </a:r>
            <a:r>
              <a:rPr sz="1800" b="1" dirty="0">
                <a:solidFill>
                  <a:srgbClr val="3F3F3E"/>
                </a:solidFill>
                <a:latin typeface="Arial"/>
                <a:cs typeface="Arial"/>
              </a:rPr>
              <a:t>group</a:t>
            </a:r>
            <a:r>
              <a:rPr sz="1800" b="1" spc="-10" dirty="0">
                <a:solidFill>
                  <a:srgbClr val="3F3F3E"/>
                </a:solidFill>
                <a:latin typeface="Arial"/>
                <a:cs typeface="Arial"/>
              </a:rPr>
              <a:t> </a:t>
            </a:r>
            <a:r>
              <a:rPr sz="1800" b="1" spc="-5" dirty="0">
                <a:solidFill>
                  <a:srgbClr val="3F3F3E"/>
                </a:solidFill>
                <a:latin typeface="Arial"/>
                <a:cs typeface="Arial"/>
              </a:rPr>
              <a:t>say</a:t>
            </a:r>
            <a:r>
              <a:rPr sz="1800" b="1" spc="-20" dirty="0">
                <a:solidFill>
                  <a:srgbClr val="3F3F3E"/>
                </a:solidFill>
                <a:latin typeface="Arial"/>
                <a:cs typeface="Arial"/>
              </a:rPr>
              <a:t> </a:t>
            </a:r>
            <a:r>
              <a:rPr sz="1800" b="1" dirty="0">
                <a:solidFill>
                  <a:srgbClr val="3F3F3E"/>
                </a:solidFill>
                <a:latin typeface="Arial"/>
                <a:cs typeface="Arial"/>
              </a:rPr>
              <a:t>or</a:t>
            </a:r>
            <a:r>
              <a:rPr sz="1800" b="1" spc="-15" dirty="0">
                <a:solidFill>
                  <a:srgbClr val="3F3F3E"/>
                </a:solidFill>
                <a:latin typeface="Arial"/>
                <a:cs typeface="Arial"/>
              </a:rPr>
              <a:t> </a:t>
            </a:r>
            <a:r>
              <a:rPr sz="1800" b="1" dirty="0">
                <a:solidFill>
                  <a:srgbClr val="3F3F3E"/>
                </a:solidFill>
                <a:latin typeface="Arial"/>
                <a:cs typeface="Arial"/>
              </a:rPr>
              <a:t>do</a:t>
            </a:r>
            <a:r>
              <a:rPr sz="1800" b="1" spc="-10" dirty="0">
                <a:solidFill>
                  <a:srgbClr val="3F3F3E"/>
                </a:solidFill>
                <a:latin typeface="Arial"/>
                <a:cs typeface="Arial"/>
              </a:rPr>
              <a:t> </a:t>
            </a:r>
            <a:r>
              <a:rPr sz="1800" b="1" dirty="0">
                <a:solidFill>
                  <a:srgbClr val="3F3F3E"/>
                </a:solidFill>
                <a:latin typeface="Arial"/>
                <a:cs typeface="Arial"/>
              </a:rPr>
              <a:t>instead?</a:t>
            </a:r>
            <a:endParaRPr sz="1800" dirty="0">
              <a:latin typeface="Arial"/>
              <a:cs typeface="Arial"/>
            </a:endParaRPr>
          </a:p>
        </p:txBody>
      </p:sp>
      <p:pic>
        <p:nvPicPr>
          <p:cNvPr id="3" name="Picture 2" descr="A picture containing text&#10;&#10;Description automatically generated">
            <a:extLst>
              <a:ext uri="{FF2B5EF4-FFF2-40B4-BE49-F238E27FC236}">
                <a16:creationId xmlns:a16="http://schemas.microsoft.com/office/drawing/2014/main" id="{91D76F3A-BB9A-C34A-8C03-F4ECF101FB2E}"/>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6324600" y="913550"/>
            <a:ext cx="1905000" cy="635000"/>
          </a:xfrm>
          <a:prstGeom prst="rect">
            <a:avLst/>
          </a:prstGeom>
        </p:spPr>
      </p:pic>
      <p:pic>
        <p:nvPicPr>
          <p:cNvPr id="4" name="Picture 3">
            <a:extLst>
              <a:ext uri="{FF2B5EF4-FFF2-40B4-BE49-F238E27FC236}">
                <a16:creationId xmlns:a16="http://schemas.microsoft.com/office/drawing/2014/main" id="{9146ABA4-D5AE-5449-B727-DCA353FC19FB}"/>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7130610" y="761149"/>
            <a:ext cx="2980383" cy="993461"/>
          </a:xfrm>
          <a:prstGeom prst="rect">
            <a:avLst/>
          </a:prstGeom>
        </p:spPr>
      </p:pic>
      <p:pic>
        <p:nvPicPr>
          <p:cNvPr id="6" name="Picture 5" descr="Graphical user interface, text, application, chat or text message&#10;&#10;Description automatically generated">
            <a:extLst>
              <a:ext uri="{FF2B5EF4-FFF2-40B4-BE49-F238E27FC236}">
                <a16:creationId xmlns:a16="http://schemas.microsoft.com/office/drawing/2014/main" id="{2E19CBDC-7CE4-0942-9ED9-02330F027CE5}"/>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0" y="-18288"/>
            <a:ext cx="6419088" cy="68580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
                                        </p:tgtEl>
                                        <p:attrNameLst>
                                          <p:attrName>style.visibility</p:attrName>
                                        </p:attrNameLst>
                                      </p:cBhvr>
                                      <p:to>
                                        <p:strVal val="visible"/>
                                      </p:to>
                                    </p:set>
                                  </p:childTnLst>
                                </p:cTn>
                              </p:par>
                              <p:par>
                                <p:cTn id="9" presetID="8" presetClass="emph" presetSubtype="0" fill="hold" nodeType="withEffect">
                                  <p:stCondLst>
                                    <p:cond delay="0"/>
                                  </p:stCondLst>
                                  <p:childTnLst>
                                    <p:animRot by="21600000">
                                      <p:cBhvr>
                                        <p:cTn id="10" dur="1000" fill="hold"/>
                                        <p:tgtEl>
                                          <p:spTgt spid="4"/>
                                        </p:tgtEl>
                                        <p:attrNameLst>
                                          <p:attrName>r</p:attrName>
                                        </p:attrNameLst>
                                      </p:cBhvr>
                                    </p:animRot>
                                  </p:childTnLst>
                                </p:cTn>
                              </p:par>
                              <p:par>
                                <p:cTn id="11" presetID="1" presetClass="entr" presetSubtype="0" fill="hold" grpId="0" nodeType="withEffect">
                                  <p:stCondLst>
                                    <p:cond delay="0"/>
                                  </p:stCondLst>
                                  <p:childTnLst>
                                    <p:set>
                                      <p:cBhvr>
                                        <p:cTn id="12" dur="1" fill="hold">
                                          <p:stCondLst>
                                            <p:cond delay="0"/>
                                          </p:stCondLst>
                                        </p:cTn>
                                        <p:tgtEl>
                                          <p:spTgt spid="2"/>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7"/>
                                        </p:tgtEl>
                                        <p:attrNameLst>
                                          <p:attrName>style.visibility</p:attrName>
                                        </p:attrNameLst>
                                      </p:cBhvr>
                                      <p:to>
                                        <p:strVal val="visible"/>
                                      </p:to>
                                    </p:set>
                                  </p:childTnLst>
                                </p:cTn>
                              </p:par>
                              <p:par>
                                <p:cTn id="15" presetID="1" presetClass="entr" presetSubtype="0" fill="hold" grpId="1" nodeType="withEffect">
                                  <p:stCondLst>
                                    <p:cond delay="0"/>
                                  </p:stCondLst>
                                  <p:childTnLst>
                                    <p:set>
                                      <p:cBhvr>
                                        <p:cTn id="1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2" grpId="0"/>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3" name="Rounded Rectangle 12">
            <a:extLst>
              <a:ext uri="{FF2B5EF4-FFF2-40B4-BE49-F238E27FC236}">
                <a16:creationId xmlns:a16="http://schemas.microsoft.com/office/drawing/2014/main" id="{23AFA019-3E0A-3D47-907D-938FB7A9C636}"/>
              </a:ext>
            </a:extLst>
          </p:cNvPr>
          <p:cNvSpPr/>
          <p:nvPr/>
        </p:nvSpPr>
        <p:spPr>
          <a:xfrm>
            <a:off x="7284165" y="1296535"/>
            <a:ext cx="4603035" cy="4951865"/>
          </a:xfrm>
          <a:prstGeom prst="roundRect">
            <a:avLst/>
          </a:prstGeom>
          <a:solidFill>
            <a:schemeClr val="bg1"/>
          </a:solidFill>
          <a:ln>
            <a:noFill/>
          </a:ln>
          <a:effectLst>
            <a:outerShdw blurRad="311497" dist="121443"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3F3F3E"/>
              </a:solidFill>
            </a:endParaRPr>
          </a:p>
        </p:txBody>
      </p:sp>
      <p:sp>
        <p:nvSpPr>
          <p:cNvPr id="2" name="object 2"/>
          <p:cNvSpPr txBox="1">
            <a:spLocks noGrp="1"/>
          </p:cNvSpPr>
          <p:nvPr>
            <p:ph type="title"/>
          </p:nvPr>
        </p:nvSpPr>
        <p:spPr>
          <a:xfrm>
            <a:off x="7467600" y="1600200"/>
            <a:ext cx="4307205" cy="1401538"/>
          </a:xfrm>
          <a:prstGeom prst="rect">
            <a:avLst/>
          </a:prstGeom>
        </p:spPr>
        <p:txBody>
          <a:bodyPr vert="horz" wrap="square" lIns="0" tIns="6985" rIns="0" bIns="0" rtlCol="0">
            <a:spAutoFit/>
          </a:bodyPr>
          <a:lstStyle/>
          <a:p>
            <a:pPr marL="12700" marR="5080">
              <a:lnSpc>
                <a:spcPct val="101899"/>
              </a:lnSpc>
              <a:spcBef>
                <a:spcPts val="55"/>
              </a:spcBef>
            </a:pPr>
            <a:r>
              <a:rPr lang="en-GB" sz="1800" b="0" spc="-10" dirty="0">
                <a:latin typeface="Arial"/>
                <a:cs typeface="Arial"/>
              </a:rPr>
              <a:t>  </a:t>
            </a:r>
            <a:r>
              <a:rPr sz="1800" b="0" spc="-10" dirty="0">
                <a:latin typeface="Arial"/>
                <a:cs typeface="Arial"/>
              </a:rPr>
              <a:t>It’s </a:t>
            </a:r>
            <a:r>
              <a:rPr sz="1800" b="0" spc="-5" dirty="0">
                <a:latin typeface="Arial"/>
                <a:cs typeface="Arial"/>
              </a:rPr>
              <a:t>important </a:t>
            </a:r>
            <a:r>
              <a:rPr sz="1800" b="0" dirty="0">
                <a:latin typeface="Arial"/>
                <a:cs typeface="Arial"/>
              </a:rPr>
              <a:t>to keep </a:t>
            </a:r>
            <a:r>
              <a:rPr sz="1800" b="0" spc="-5" dirty="0">
                <a:latin typeface="Arial"/>
                <a:cs typeface="Arial"/>
              </a:rPr>
              <a:t>personal </a:t>
            </a:r>
            <a:br>
              <a:rPr lang="en-GB" sz="1800" b="0" spc="-5" dirty="0">
                <a:latin typeface="Arial"/>
                <a:cs typeface="Arial"/>
              </a:rPr>
            </a:br>
            <a:r>
              <a:rPr sz="1800" b="0" spc="-5" dirty="0">
                <a:latin typeface="Arial"/>
                <a:cs typeface="Arial"/>
              </a:rPr>
              <a:t>information </a:t>
            </a:r>
            <a:r>
              <a:rPr sz="1800" b="0" spc="-490" dirty="0">
                <a:latin typeface="Arial"/>
                <a:cs typeface="Arial"/>
              </a:rPr>
              <a:t> </a:t>
            </a:r>
            <a:r>
              <a:rPr sz="1800" b="0" dirty="0">
                <a:latin typeface="Arial"/>
                <a:cs typeface="Arial"/>
              </a:rPr>
              <a:t>safe </a:t>
            </a:r>
            <a:r>
              <a:rPr sz="1800" b="0" spc="-5" dirty="0">
                <a:latin typeface="Arial"/>
                <a:cs typeface="Arial"/>
              </a:rPr>
              <a:t>online. </a:t>
            </a:r>
            <a:r>
              <a:rPr sz="1800" b="0" dirty="0">
                <a:latin typeface="Arial"/>
                <a:cs typeface="Arial"/>
              </a:rPr>
              <a:t>Even </a:t>
            </a:r>
            <a:r>
              <a:rPr sz="1800" b="0" spc="-5" dirty="0">
                <a:latin typeface="Arial"/>
                <a:cs typeface="Arial"/>
              </a:rPr>
              <a:t>if </a:t>
            </a:r>
            <a:r>
              <a:rPr sz="1800" b="0" dirty="0">
                <a:latin typeface="Arial"/>
                <a:cs typeface="Arial"/>
              </a:rPr>
              <a:t>you </a:t>
            </a:r>
            <a:br>
              <a:rPr lang="en-GB" sz="1800" b="0" dirty="0">
                <a:latin typeface="Arial"/>
                <a:cs typeface="Arial"/>
              </a:rPr>
            </a:br>
            <a:r>
              <a:rPr sz="1800" b="0" spc="-5" dirty="0">
                <a:latin typeface="Arial"/>
                <a:cs typeface="Arial"/>
              </a:rPr>
              <a:t>have been playing </a:t>
            </a:r>
            <a:r>
              <a:rPr sz="1800" b="0" spc="-490" dirty="0">
                <a:latin typeface="Arial"/>
                <a:cs typeface="Arial"/>
              </a:rPr>
              <a:t> </a:t>
            </a:r>
            <a:r>
              <a:rPr sz="1800" b="0" dirty="0">
                <a:latin typeface="Arial"/>
                <a:cs typeface="Arial"/>
              </a:rPr>
              <a:t>a </a:t>
            </a:r>
            <a:r>
              <a:rPr sz="1800" b="0" spc="-5" dirty="0">
                <a:latin typeface="Arial"/>
                <a:cs typeface="Arial"/>
              </a:rPr>
              <a:t>game with </a:t>
            </a:r>
            <a:r>
              <a:rPr sz="1800" b="0" dirty="0">
                <a:latin typeface="Arial"/>
                <a:cs typeface="Arial"/>
              </a:rPr>
              <a:t>someone for a </a:t>
            </a:r>
            <a:r>
              <a:rPr sz="1800" b="0" spc="-5" dirty="0">
                <a:latin typeface="Arial"/>
                <a:cs typeface="Arial"/>
              </a:rPr>
              <a:t>long </a:t>
            </a:r>
            <a:r>
              <a:rPr sz="1800" b="0" dirty="0">
                <a:latin typeface="Arial"/>
                <a:cs typeface="Arial"/>
              </a:rPr>
              <a:t>time, </a:t>
            </a:r>
            <a:r>
              <a:rPr sz="1800" b="0" spc="-5" dirty="0">
                <a:latin typeface="Arial"/>
                <a:cs typeface="Arial"/>
              </a:rPr>
              <a:t>if</a:t>
            </a:r>
            <a:r>
              <a:rPr sz="1800" b="0" dirty="0">
                <a:latin typeface="Arial"/>
                <a:cs typeface="Arial"/>
              </a:rPr>
              <a:t> you</a:t>
            </a:r>
            <a:r>
              <a:rPr sz="1800" b="0" spc="-10" dirty="0">
                <a:latin typeface="Arial"/>
                <a:cs typeface="Arial"/>
              </a:rPr>
              <a:t> </a:t>
            </a:r>
            <a:r>
              <a:rPr sz="1800" b="0" spc="-5" dirty="0">
                <a:latin typeface="Arial"/>
                <a:cs typeface="Arial"/>
              </a:rPr>
              <a:t>don’t</a:t>
            </a:r>
            <a:r>
              <a:rPr sz="1800" b="0" spc="-15" dirty="0">
                <a:latin typeface="Arial"/>
                <a:cs typeface="Arial"/>
              </a:rPr>
              <a:t> </a:t>
            </a:r>
            <a:r>
              <a:rPr sz="1800" b="0" dirty="0">
                <a:latin typeface="Arial"/>
                <a:cs typeface="Arial"/>
              </a:rPr>
              <a:t>know</a:t>
            </a:r>
            <a:r>
              <a:rPr sz="1800" b="0" spc="-5" dirty="0">
                <a:latin typeface="Arial"/>
                <a:cs typeface="Arial"/>
              </a:rPr>
              <a:t> </a:t>
            </a:r>
            <a:r>
              <a:rPr sz="1800" b="0" dirty="0">
                <a:latin typeface="Arial"/>
                <a:cs typeface="Arial"/>
              </a:rPr>
              <a:t>them</a:t>
            </a:r>
            <a:r>
              <a:rPr sz="1800" b="0" spc="-10" dirty="0">
                <a:latin typeface="Arial"/>
                <a:cs typeface="Arial"/>
              </a:rPr>
              <a:t> </a:t>
            </a:r>
            <a:r>
              <a:rPr sz="1800" b="0" spc="-5" dirty="0">
                <a:latin typeface="Arial"/>
                <a:cs typeface="Arial"/>
              </a:rPr>
              <a:t>offline</a:t>
            </a:r>
            <a:r>
              <a:rPr sz="1800" b="0" spc="-10" dirty="0">
                <a:latin typeface="Arial"/>
                <a:cs typeface="Arial"/>
              </a:rPr>
              <a:t> </a:t>
            </a:r>
            <a:r>
              <a:rPr sz="1800" b="0" dirty="0">
                <a:latin typeface="Arial"/>
                <a:cs typeface="Arial"/>
              </a:rPr>
              <a:t>they</a:t>
            </a:r>
            <a:r>
              <a:rPr sz="1800" b="0" spc="-10" dirty="0">
                <a:latin typeface="Arial"/>
                <a:cs typeface="Arial"/>
              </a:rPr>
              <a:t> </a:t>
            </a:r>
            <a:r>
              <a:rPr sz="1800" b="0" spc="-5" dirty="0">
                <a:latin typeface="Arial"/>
                <a:cs typeface="Arial"/>
              </a:rPr>
              <a:t>are</a:t>
            </a:r>
            <a:r>
              <a:rPr sz="1800" b="0" spc="-15" dirty="0">
                <a:latin typeface="Arial"/>
                <a:cs typeface="Arial"/>
              </a:rPr>
              <a:t> </a:t>
            </a:r>
            <a:r>
              <a:rPr sz="1800" b="0" dirty="0">
                <a:latin typeface="Arial"/>
                <a:cs typeface="Arial"/>
              </a:rPr>
              <a:t>still</a:t>
            </a:r>
            <a:r>
              <a:rPr lang="en-GB" sz="1800" b="0" dirty="0">
                <a:latin typeface="Arial"/>
                <a:cs typeface="Arial"/>
              </a:rPr>
              <a:t> a stranger.</a:t>
            </a:r>
            <a:endParaRPr sz="1800" dirty="0">
              <a:latin typeface="Arial"/>
              <a:cs typeface="Arial"/>
            </a:endParaRPr>
          </a:p>
        </p:txBody>
      </p:sp>
      <p:sp>
        <p:nvSpPr>
          <p:cNvPr id="3" name="object 3"/>
          <p:cNvSpPr txBox="1"/>
          <p:nvPr/>
        </p:nvSpPr>
        <p:spPr>
          <a:xfrm>
            <a:off x="7467600" y="3105200"/>
            <a:ext cx="4408170" cy="1038860"/>
          </a:xfrm>
          <a:prstGeom prst="rect">
            <a:avLst/>
          </a:prstGeom>
        </p:spPr>
        <p:txBody>
          <a:bodyPr vert="horz" wrap="square" lIns="0" tIns="6985" rIns="0" bIns="0" rtlCol="0">
            <a:spAutoFit/>
          </a:bodyPr>
          <a:lstStyle/>
          <a:p>
            <a:pPr marL="12700" marR="5080">
              <a:lnSpc>
                <a:spcPct val="101899"/>
              </a:lnSpc>
              <a:spcBef>
                <a:spcPts val="55"/>
              </a:spcBef>
            </a:pPr>
            <a:r>
              <a:rPr sz="1800" dirty="0">
                <a:solidFill>
                  <a:srgbClr val="3F3F3E"/>
                </a:solidFill>
                <a:latin typeface="Arial"/>
                <a:cs typeface="Arial"/>
              </a:rPr>
              <a:t>Always tell </a:t>
            </a:r>
            <a:r>
              <a:rPr sz="1800" spc="-5" dirty="0">
                <a:solidFill>
                  <a:srgbClr val="3F3F3E"/>
                </a:solidFill>
                <a:latin typeface="Arial"/>
                <a:cs typeface="Arial"/>
              </a:rPr>
              <a:t>an adult if </a:t>
            </a:r>
            <a:r>
              <a:rPr sz="1800" dirty="0">
                <a:solidFill>
                  <a:srgbClr val="3F3F3E"/>
                </a:solidFill>
                <a:latin typeface="Arial"/>
                <a:cs typeface="Arial"/>
              </a:rPr>
              <a:t>a </a:t>
            </a:r>
            <a:r>
              <a:rPr sz="1800" spc="-5" dirty="0">
                <a:solidFill>
                  <a:srgbClr val="3F3F3E"/>
                </a:solidFill>
                <a:latin typeface="Arial"/>
                <a:cs typeface="Arial"/>
              </a:rPr>
              <a:t>player online asks </a:t>
            </a:r>
            <a:r>
              <a:rPr sz="1800" dirty="0">
                <a:solidFill>
                  <a:srgbClr val="3F3F3E"/>
                </a:solidFill>
                <a:latin typeface="Arial"/>
                <a:cs typeface="Arial"/>
              </a:rPr>
              <a:t> for</a:t>
            </a:r>
            <a:r>
              <a:rPr sz="1800" spc="-15" dirty="0">
                <a:solidFill>
                  <a:srgbClr val="3F3F3E"/>
                </a:solidFill>
                <a:latin typeface="Arial"/>
                <a:cs typeface="Arial"/>
              </a:rPr>
              <a:t> </a:t>
            </a:r>
            <a:r>
              <a:rPr sz="1800" dirty="0">
                <a:solidFill>
                  <a:srgbClr val="3F3F3E"/>
                </a:solidFill>
                <a:latin typeface="Arial"/>
                <a:cs typeface="Arial"/>
              </a:rPr>
              <a:t>your</a:t>
            </a:r>
            <a:r>
              <a:rPr sz="1800" spc="-10" dirty="0">
                <a:solidFill>
                  <a:srgbClr val="3F3F3E"/>
                </a:solidFill>
                <a:latin typeface="Arial"/>
                <a:cs typeface="Arial"/>
              </a:rPr>
              <a:t> </a:t>
            </a:r>
            <a:r>
              <a:rPr sz="1800" spc="-5" dirty="0">
                <a:solidFill>
                  <a:srgbClr val="3F3F3E"/>
                </a:solidFill>
                <a:latin typeface="Arial"/>
                <a:cs typeface="Arial"/>
              </a:rPr>
              <a:t>personal</a:t>
            </a:r>
            <a:r>
              <a:rPr sz="1800" spc="-20" dirty="0">
                <a:solidFill>
                  <a:srgbClr val="3F3F3E"/>
                </a:solidFill>
                <a:latin typeface="Arial"/>
                <a:cs typeface="Arial"/>
              </a:rPr>
              <a:t> </a:t>
            </a:r>
            <a:r>
              <a:rPr sz="1800" spc="-5" dirty="0">
                <a:solidFill>
                  <a:srgbClr val="3F3F3E"/>
                </a:solidFill>
                <a:latin typeface="Arial"/>
                <a:cs typeface="Arial"/>
              </a:rPr>
              <a:t>information</a:t>
            </a:r>
            <a:r>
              <a:rPr sz="1800" spc="-15" dirty="0">
                <a:solidFill>
                  <a:srgbClr val="3F3F3E"/>
                </a:solidFill>
                <a:latin typeface="Arial"/>
                <a:cs typeface="Arial"/>
              </a:rPr>
              <a:t> </a:t>
            </a:r>
            <a:r>
              <a:rPr sz="1800" spc="-5" dirty="0">
                <a:solidFill>
                  <a:srgbClr val="3F3F3E"/>
                </a:solidFill>
                <a:latin typeface="Arial"/>
                <a:cs typeface="Arial"/>
              </a:rPr>
              <a:t>or</a:t>
            </a:r>
            <a:r>
              <a:rPr sz="1800" spc="-15" dirty="0">
                <a:solidFill>
                  <a:srgbClr val="3F3F3E"/>
                </a:solidFill>
                <a:latin typeface="Arial"/>
                <a:cs typeface="Arial"/>
              </a:rPr>
              <a:t> </a:t>
            </a:r>
            <a:r>
              <a:rPr sz="1800" dirty="0">
                <a:solidFill>
                  <a:srgbClr val="3F3F3E"/>
                </a:solidFill>
                <a:latin typeface="Arial"/>
                <a:cs typeface="Arial"/>
              </a:rPr>
              <a:t>to</a:t>
            </a:r>
            <a:r>
              <a:rPr sz="1800" spc="-15" dirty="0">
                <a:solidFill>
                  <a:srgbClr val="3F3F3E"/>
                </a:solidFill>
                <a:latin typeface="Arial"/>
                <a:cs typeface="Arial"/>
              </a:rPr>
              <a:t> </a:t>
            </a:r>
            <a:r>
              <a:rPr sz="1800" dirty="0">
                <a:solidFill>
                  <a:srgbClr val="3F3F3E"/>
                </a:solidFill>
                <a:latin typeface="Arial"/>
                <a:cs typeface="Arial"/>
              </a:rPr>
              <a:t>meet</a:t>
            </a:r>
            <a:r>
              <a:rPr sz="1800" spc="-10" dirty="0">
                <a:solidFill>
                  <a:srgbClr val="3F3F3E"/>
                </a:solidFill>
                <a:latin typeface="Arial"/>
                <a:cs typeface="Arial"/>
              </a:rPr>
              <a:t> </a:t>
            </a:r>
            <a:r>
              <a:rPr sz="1800" spc="-5" dirty="0">
                <a:solidFill>
                  <a:srgbClr val="3F3F3E"/>
                </a:solidFill>
                <a:latin typeface="Arial"/>
                <a:cs typeface="Arial"/>
              </a:rPr>
              <a:t>up.</a:t>
            </a:r>
            <a:endParaRPr sz="1800" dirty="0">
              <a:latin typeface="Arial"/>
              <a:cs typeface="Arial"/>
            </a:endParaRPr>
          </a:p>
          <a:p>
            <a:pPr marL="12700">
              <a:lnSpc>
                <a:spcPct val="100000"/>
              </a:lnSpc>
              <a:spcBef>
                <a:spcPts val="1460"/>
              </a:spcBef>
            </a:pPr>
            <a:r>
              <a:rPr sz="1800" dirty="0">
                <a:solidFill>
                  <a:srgbClr val="3F3F3E"/>
                </a:solidFill>
                <a:latin typeface="Arial"/>
                <a:cs typeface="Arial"/>
              </a:rPr>
              <a:t>Then</a:t>
            </a:r>
            <a:r>
              <a:rPr sz="1800" spc="-25" dirty="0">
                <a:solidFill>
                  <a:srgbClr val="3F3F3E"/>
                </a:solidFill>
                <a:latin typeface="Arial"/>
                <a:cs typeface="Arial"/>
              </a:rPr>
              <a:t> </a:t>
            </a:r>
            <a:r>
              <a:rPr sz="1800" dirty="0">
                <a:solidFill>
                  <a:srgbClr val="3F3F3E"/>
                </a:solidFill>
                <a:latin typeface="Arial"/>
                <a:cs typeface="Arial"/>
              </a:rPr>
              <a:t>together</a:t>
            </a:r>
            <a:r>
              <a:rPr sz="1800" spc="-25" dirty="0">
                <a:solidFill>
                  <a:srgbClr val="3F3F3E"/>
                </a:solidFill>
                <a:latin typeface="Arial"/>
                <a:cs typeface="Arial"/>
              </a:rPr>
              <a:t> </a:t>
            </a:r>
            <a:r>
              <a:rPr sz="1800" dirty="0">
                <a:solidFill>
                  <a:srgbClr val="3F3F3E"/>
                </a:solidFill>
                <a:latin typeface="Arial"/>
                <a:cs typeface="Arial"/>
              </a:rPr>
              <a:t>you</a:t>
            </a:r>
            <a:r>
              <a:rPr sz="1800" spc="-25" dirty="0">
                <a:solidFill>
                  <a:srgbClr val="3F3F3E"/>
                </a:solidFill>
                <a:latin typeface="Arial"/>
                <a:cs typeface="Arial"/>
              </a:rPr>
              <a:t> </a:t>
            </a:r>
            <a:r>
              <a:rPr sz="1800" dirty="0">
                <a:solidFill>
                  <a:srgbClr val="3F3F3E"/>
                </a:solidFill>
                <a:latin typeface="Arial"/>
                <a:cs typeface="Arial"/>
              </a:rPr>
              <a:t>could:</a:t>
            </a:r>
            <a:endParaRPr sz="1800" dirty="0">
              <a:latin typeface="Arial"/>
              <a:cs typeface="Arial"/>
            </a:endParaRPr>
          </a:p>
        </p:txBody>
      </p:sp>
      <p:sp>
        <p:nvSpPr>
          <p:cNvPr id="5" name="object 5"/>
          <p:cNvSpPr txBox="1"/>
          <p:nvPr/>
        </p:nvSpPr>
        <p:spPr>
          <a:xfrm>
            <a:off x="7797800" y="4231400"/>
            <a:ext cx="3938270" cy="1840864"/>
          </a:xfrm>
          <a:prstGeom prst="rect">
            <a:avLst/>
          </a:prstGeom>
        </p:spPr>
        <p:txBody>
          <a:bodyPr vert="horz" wrap="square" lIns="0" tIns="6985" rIns="0" bIns="0" rtlCol="0">
            <a:spAutoFit/>
          </a:bodyPr>
          <a:lstStyle/>
          <a:p>
            <a:pPr marL="12700" marR="5080">
              <a:lnSpc>
                <a:spcPct val="101899"/>
              </a:lnSpc>
              <a:spcBef>
                <a:spcPts val="55"/>
              </a:spcBef>
            </a:pPr>
            <a:r>
              <a:rPr sz="1800" dirty="0">
                <a:solidFill>
                  <a:srgbClr val="3F3F3E"/>
                </a:solidFill>
                <a:latin typeface="Arial"/>
                <a:cs typeface="Arial"/>
              </a:rPr>
              <a:t>Say </a:t>
            </a:r>
            <a:r>
              <a:rPr sz="1800" spc="-5" dirty="0">
                <a:solidFill>
                  <a:srgbClr val="3F3F3E"/>
                </a:solidFill>
                <a:latin typeface="Arial"/>
                <a:cs typeface="Arial"/>
              </a:rPr>
              <a:t>no </a:t>
            </a:r>
            <a:r>
              <a:rPr sz="1800" dirty="0">
                <a:solidFill>
                  <a:srgbClr val="3F3F3E"/>
                </a:solidFill>
                <a:latin typeface="Arial"/>
                <a:cs typeface="Arial"/>
              </a:rPr>
              <a:t>to sharing </a:t>
            </a:r>
            <a:r>
              <a:rPr sz="1800" spc="-5" dirty="0">
                <a:solidFill>
                  <a:srgbClr val="3F3F3E"/>
                </a:solidFill>
                <a:latin typeface="Arial"/>
                <a:cs typeface="Arial"/>
              </a:rPr>
              <a:t>personal information </a:t>
            </a:r>
            <a:r>
              <a:rPr sz="1800" spc="-490" dirty="0">
                <a:solidFill>
                  <a:srgbClr val="3F3F3E"/>
                </a:solidFill>
                <a:latin typeface="Arial"/>
                <a:cs typeface="Arial"/>
              </a:rPr>
              <a:t> </a:t>
            </a:r>
            <a:r>
              <a:rPr sz="1800" spc="-5" dirty="0">
                <a:solidFill>
                  <a:srgbClr val="3F3F3E"/>
                </a:solidFill>
                <a:latin typeface="Arial"/>
                <a:cs typeface="Arial"/>
              </a:rPr>
              <a:t>and </a:t>
            </a:r>
            <a:r>
              <a:rPr sz="1800" dirty="0">
                <a:solidFill>
                  <a:srgbClr val="3F3F3E"/>
                </a:solidFill>
                <a:latin typeface="Arial"/>
                <a:cs typeface="Arial"/>
              </a:rPr>
              <a:t>move the conversation </a:t>
            </a:r>
            <a:r>
              <a:rPr sz="1800" spc="-5" dirty="0">
                <a:solidFill>
                  <a:srgbClr val="3F3F3E"/>
                </a:solidFill>
                <a:latin typeface="Arial"/>
                <a:cs typeface="Arial"/>
              </a:rPr>
              <a:t>back </a:t>
            </a:r>
            <a:r>
              <a:rPr sz="1800" dirty="0">
                <a:solidFill>
                  <a:srgbClr val="3F3F3E"/>
                </a:solidFill>
                <a:latin typeface="Arial"/>
                <a:cs typeface="Arial"/>
              </a:rPr>
              <a:t>to </a:t>
            </a:r>
            <a:r>
              <a:rPr sz="1800" spc="5" dirty="0">
                <a:solidFill>
                  <a:srgbClr val="3F3F3E"/>
                </a:solidFill>
                <a:latin typeface="Arial"/>
                <a:cs typeface="Arial"/>
              </a:rPr>
              <a:t> </a:t>
            </a:r>
            <a:r>
              <a:rPr sz="1800" dirty="0">
                <a:solidFill>
                  <a:srgbClr val="3F3F3E"/>
                </a:solidFill>
                <a:latin typeface="Arial"/>
                <a:cs typeface="Arial"/>
              </a:rPr>
              <a:t>talking</a:t>
            </a:r>
            <a:r>
              <a:rPr sz="1800" spc="-5" dirty="0">
                <a:solidFill>
                  <a:srgbClr val="3F3F3E"/>
                </a:solidFill>
                <a:latin typeface="Arial"/>
                <a:cs typeface="Arial"/>
              </a:rPr>
              <a:t> about</a:t>
            </a:r>
            <a:r>
              <a:rPr sz="1800" spc="-10" dirty="0">
                <a:solidFill>
                  <a:srgbClr val="3F3F3E"/>
                </a:solidFill>
                <a:latin typeface="Arial"/>
                <a:cs typeface="Arial"/>
              </a:rPr>
              <a:t> </a:t>
            </a:r>
            <a:r>
              <a:rPr sz="1800" dirty="0">
                <a:solidFill>
                  <a:srgbClr val="3F3F3E"/>
                </a:solidFill>
                <a:latin typeface="Arial"/>
                <a:cs typeface="Arial"/>
              </a:rPr>
              <a:t>the </a:t>
            </a:r>
            <a:r>
              <a:rPr sz="1800" spc="-5" dirty="0">
                <a:solidFill>
                  <a:srgbClr val="3F3F3E"/>
                </a:solidFill>
                <a:latin typeface="Arial"/>
                <a:cs typeface="Arial"/>
              </a:rPr>
              <a:t>game</a:t>
            </a:r>
            <a:endParaRPr sz="1800" dirty="0">
              <a:latin typeface="Arial"/>
              <a:cs typeface="Arial"/>
            </a:endParaRPr>
          </a:p>
          <a:p>
            <a:pPr marL="12700">
              <a:lnSpc>
                <a:spcPct val="100000"/>
              </a:lnSpc>
              <a:spcBef>
                <a:spcPts val="610"/>
              </a:spcBef>
            </a:pPr>
            <a:r>
              <a:rPr sz="1800" spc="-5" dirty="0">
                <a:solidFill>
                  <a:srgbClr val="3F3F3E"/>
                </a:solidFill>
                <a:latin typeface="Arial"/>
                <a:cs typeface="Arial"/>
              </a:rPr>
              <a:t>Decide</a:t>
            </a:r>
            <a:r>
              <a:rPr sz="1800" spc="-20" dirty="0">
                <a:solidFill>
                  <a:srgbClr val="3F3F3E"/>
                </a:solidFill>
                <a:latin typeface="Arial"/>
                <a:cs typeface="Arial"/>
              </a:rPr>
              <a:t> </a:t>
            </a:r>
            <a:r>
              <a:rPr sz="1800" spc="-5" dirty="0">
                <a:solidFill>
                  <a:srgbClr val="3F3F3E"/>
                </a:solidFill>
                <a:latin typeface="Arial"/>
                <a:cs typeface="Arial"/>
              </a:rPr>
              <a:t>not</a:t>
            </a:r>
            <a:r>
              <a:rPr sz="1800" spc="-20" dirty="0">
                <a:solidFill>
                  <a:srgbClr val="3F3F3E"/>
                </a:solidFill>
                <a:latin typeface="Arial"/>
                <a:cs typeface="Arial"/>
              </a:rPr>
              <a:t> </a:t>
            </a:r>
            <a:r>
              <a:rPr sz="1800" dirty="0">
                <a:solidFill>
                  <a:srgbClr val="3F3F3E"/>
                </a:solidFill>
                <a:latin typeface="Arial"/>
                <a:cs typeface="Arial"/>
              </a:rPr>
              <a:t>to</a:t>
            </a:r>
            <a:r>
              <a:rPr sz="1800" spc="-15" dirty="0">
                <a:solidFill>
                  <a:srgbClr val="3F3F3E"/>
                </a:solidFill>
                <a:latin typeface="Arial"/>
                <a:cs typeface="Arial"/>
              </a:rPr>
              <a:t> </a:t>
            </a:r>
            <a:r>
              <a:rPr sz="1800" dirty="0">
                <a:solidFill>
                  <a:srgbClr val="3F3F3E"/>
                </a:solidFill>
                <a:latin typeface="Arial"/>
                <a:cs typeface="Arial"/>
              </a:rPr>
              <a:t>reply</a:t>
            </a:r>
            <a:r>
              <a:rPr sz="1800" spc="-10" dirty="0">
                <a:solidFill>
                  <a:srgbClr val="3F3F3E"/>
                </a:solidFill>
                <a:latin typeface="Arial"/>
                <a:cs typeface="Arial"/>
              </a:rPr>
              <a:t> </a:t>
            </a:r>
            <a:r>
              <a:rPr sz="1800" spc="-5" dirty="0">
                <a:solidFill>
                  <a:srgbClr val="3F3F3E"/>
                </a:solidFill>
                <a:latin typeface="Arial"/>
                <a:cs typeface="Arial"/>
              </a:rPr>
              <a:t>at</a:t>
            </a:r>
            <a:r>
              <a:rPr sz="1800" spc="-20" dirty="0">
                <a:solidFill>
                  <a:srgbClr val="3F3F3E"/>
                </a:solidFill>
                <a:latin typeface="Arial"/>
                <a:cs typeface="Arial"/>
              </a:rPr>
              <a:t> </a:t>
            </a:r>
            <a:r>
              <a:rPr sz="1800" spc="-5" dirty="0">
                <a:solidFill>
                  <a:srgbClr val="3F3F3E"/>
                </a:solidFill>
                <a:latin typeface="Arial"/>
                <a:cs typeface="Arial"/>
              </a:rPr>
              <a:t>all</a:t>
            </a:r>
            <a:endParaRPr sz="1800" dirty="0">
              <a:latin typeface="Arial"/>
              <a:cs typeface="Arial"/>
            </a:endParaRPr>
          </a:p>
          <a:p>
            <a:pPr marL="12700" marR="398780">
              <a:lnSpc>
                <a:spcPct val="101899"/>
              </a:lnSpc>
              <a:spcBef>
                <a:spcPts val="565"/>
              </a:spcBef>
            </a:pPr>
            <a:r>
              <a:rPr sz="1800" spc="-5" dirty="0">
                <a:solidFill>
                  <a:srgbClr val="3F3F3E"/>
                </a:solidFill>
                <a:latin typeface="Arial"/>
                <a:cs typeface="Arial"/>
              </a:rPr>
              <a:t>Choose </a:t>
            </a:r>
            <a:r>
              <a:rPr sz="1800" dirty="0">
                <a:solidFill>
                  <a:srgbClr val="3F3F3E"/>
                </a:solidFill>
                <a:latin typeface="Arial"/>
                <a:cs typeface="Arial"/>
              </a:rPr>
              <a:t>to report, </a:t>
            </a:r>
            <a:r>
              <a:rPr sz="1800" spc="-5" dirty="0">
                <a:solidFill>
                  <a:srgbClr val="3F3F3E"/>
                </a:solidFill>
                <a:latin typeface="Arial"/>
                <a:cs typeface="Arial"/>
              </a:rPr>
              <a:t>block or unfriend </a:t>
            </a:r>
            <a:r>
              <a:rPr sz="1800" spc="-490" dirty="0">
                <a:solidFill>
                  <a:srgbClr val="3F3F3E"/>
                </a:solidFill>
                <a:latin typeface="Arial"/>
                <a:cs typeface="Arial"/>
              </a:rPr>
              <a:t> </a:t>
            </a:r>
            <a:r>
              <a:rPr sz="1800" dirty="0">
                <a:solidFill>
                  <a:srgbClr val="3F3F3E"/>
                </a:solidFill>
                <a:latin typeface="Arial"/>
                <a:cs typeface="Arial"/>
              </a:rPr>
              <a:t>the</a:t>
            </a:r>
            <a:r>
              <a:rPr sz="1800" spc="-5" dirty="0">
                <a:solidFill>
                  <a:srgbClr val="3F3F3E"/>
                </a:solidFill>
                <a:latin typeface="Arial"/>
                <a:cs typeface="Arial"/>
              </a:rPr>
              <a:t> </a:t>
            </a:r>
            <a:r>
              <a:rPr sz="1800" spc="-20" dirty="0">
                <a:solidFill>
                  <a:srgbClr val="3F3F3E"/>
                </a:solidFill>
                <a:latin typeface="Arial"/>
                <a:cs typeface="Arial"/>
              </a:rPr>
              <a:t>player.</a:t>
            </a:r>
            <a:endParaRPr sz="1800" dirty="0">
              <a:latin typeface="Arial"/>
              <a:cs typeface="Arial"/>
            </a:endParaRPr>
          </a:p>
        </p:txBody>
      </p:sp>
      <p:pic>
        <p:nvPicPr>
          <p:cNvPr id="8" name="Picture 7" descr="A picture containing text&#10;&#10;Description automatically generated">
            <a:extLst>
              <a:ext uri="{FF2B5EF4-FFF2-40B4-BE49-F238E27FC236}">
                <a16:creationId xmlns:a16="http://schemas.microsoft.com/office/drawing/2014/main" id="{B521B3D5-2141-0240-808A-AF30156F8263}"/>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7350344" y="455475"/>
            <a:ext cx="1905000" cy="635000"/>
          </a:xfrm>
          <a:prstGeom prst="rect">
            <a:avLst/>
          </a:prstGeom>
        </p:spPr>
      </p:pic>
      <p:pic>
        <p:nvPicPr>
          <p:cNvPr id="9" name="Picture 8">
            <a:extLst>
              <a:ext uri="{FF2B5EF4-FFF2-40B4-BE49-F238E27FC236}">
                <a16:creationId xmlns:a16="http://schemas.microsoft.com/office/drawing/2014/main" id="{5530DC4F-4C68-D248-AAAE-94AFF719929E}"/>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8156354" y="303074"/>
            <a:ext cx="2980383" cy="993461"/>
          </a:xfrm>
          <a:prstGeom prst="rect">
            <a:avLst/>
          </a:prstGeom>
        </p:spPr>
      </p:pic>
      <p:sp>
        <p:nvSpPr>
          <p:cNvPr id="10" name="Rectangle 9">
            <a:extLst>
              <a:ext uri="{FF2B5EF4-FFF2-40B4-BE49-F238E27FC236}">
                <a16:creationId xmlns:a16="http://schemas.microsoft.com/office/drawing/2014/main" id="{645738FF-22C5-D745-944F-DE04B9AD1A8A}"/>
              </a:ext>
            </a:extLst>
          </p:cNvPr>
          <p:cNvSpPr/>
          <p:nvPr/>
        </p:nvSpPr>
        <p:spPr>
          <a:xfrm>
            <a:off x="7512730" y="4340643"/>
            <a:ext cx="110630" cy="110630"/>
          </a:xfrm>
          <a:prstGeom prst="rect">
            <a:avLst/>
          </a:prstGeom>
          <a:solidFill>
            <a:srgbClr val="F064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Rectangle 10">
            <a:extLst>
              <a:ext uri="{FF2B5EF4-FFF2-40B4-BE49-F238E27FC236}">
                <a16:creationId xmlns:a16="http://schemas.microsoft.com/office/drawing/2014/main" id="{3E45F7C8-A829-EB46-AE86-F5454E94100D}"/>
              </a:ext>
            </a:extLst>
          </p:cNvPr>
          <p:cNvSpPr/>
          <p:nvPr/>
        </p:nvSpPr>
        <p:spPr>
          <a:xfrm>
            <a:off x="7512730" y="5231550"/>
            <a:ext cx="110630" cy="110630"/>
          </a:xfrm>
          <a:prstGeom prst="rect">
            <a:avLst/>
          </a:prstGeom>
          <a:solidFill>
            <a:srgbClr val="F064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Rectangle 11">
            <a:extLst>
              <a:ext uri="{FF2B5EF4-FFF2-40B4-BE49-F238E27FC236}">
                <a16:creationId xmlns:a16="http://schemas.microsoft.com/office/drawing/2014/main" id="{729B06F4-E647-1B49-8579-5C099E439348}"/>
              </a:ext>
            </a:extLst>
          </p:cNvPr>
          <p:cNvSpPr/>
          <p:nvPr/>
        </p:nvSpPr>
        <p:spPr>
          <a:xfrm>
            <a:off x="7512730" y="5595823"/>
            <a:ext cx="110630" cy="110630"/>
          </a:xfrm>
          <a:prstGeom prst="rect">
            <a:avLst/>
          </a:prstGeom>
          <a:solidFill>
            <a:srgbClr val="F064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6" name="Picture 5" descr="A screenshot of a computer&#10;&#10;Description automatically generated with medium confidence">
            <a:extLst>
              <a:ext uri="{FF2B5EF4-FFF2-40B4-BE49-F238E27FC236}">
                <a16:creationId xmlns:a16="http://schemas.microsoft.com/office/drawing/2014/main" id="{CCE66915-4EF1-A247-B98E-55DC328E35A0}"/>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5541" y="0"/>
            <a:ext cx="7278624" cy="68580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9"/>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5"/>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0"/>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2"/>
                                        </p:tgtEl>
                                        <p:attrNameLst>
                                          <p:attrName>style.visibility</p:attrName>
                                        </p:attrNameLst>
                                      </p:cBhvr>
                                      <p:to>
                                        <p:strVal val="visible"/>
                                      </p:to>
                                    </p:set>
                                  </p:childTnLst>
                                </p:cTn>
                              </p:par>
                              <p:par>
                                <p:cTn id="21" presetID="8" presetClass="emph" presetSubtype="0" fill="hold" nodeType="withEffect">
                                  <p:stCondLst>
                                    <p:cond delay="0"/>
                                  </p:stCondLst>
                                  <p:childTnLst>
                                    <p:animRot by="21600000">
                                      <p:cBhvr>
                                        <p:cTn id="22" dur="1000" fill="hold"/>
                                        <p:tgtEl>
                                          <p:spTgt spid="9"/>
                                        </p:tgtEl>
                                        <p:attrNameLst>
                                          <p:attrName>r</p:attrName>
                                        </p:attrNameLst>
                                      </p:cBhvr>
                                    </p:animRot>
                                  </p:childTnLst>
                                </p:cTn>
                              </p:par>
                              <p:par>
                                <p:cTn id="23" presetID="1" presetClass="entr" presetSubtype="0" fill="hold" grpId="0" nodeType="withEffect">
                                  <p:stCondLst>
                                    <p:cond delay="0"/>
                                  </p:stCondLst>
                                  <p:childTnLst>
                                    <p:set>
                                      <p:cBhvr>
                                        <p:cTn id="24" dur="1" fill="hold">
                                          <p:stCondLst>
                                            <p:cond delay="0"/>
                                          </p:stCondLst>
                                        </p:cTn>
                                        <p:tgtEl>
                                          <p:spTgt spid="13"/>
                                        </p:tgtEl>
                                        <p:attrNameLst>
                                          <p:attrName>style.visibility</p:attrName>
                                        </p:attrNameLst>
                                      </p:cBhvr>
                                      <p:to>
                                        <p:strVal val="visible"/>
                                      </p:to>
                                    </p:set>
                                  </p:childTnLst>
                                </p:cTn>
                              </p:par>
                              <p:par>
                                <p:cTn id="25" presetID="1" presetClass="entr" presetSubtype="0" fill="hold" grpId="1" nodeType="withEffect">
                                  <p:stCondLst>
                                    <p:cond delay="0"/>
                                  </p:stCondLst>
                                  <p:childTnLst>
                                    <p:set>
                                      <p:cBhvr>
                                        <p:cTn id="26"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3" grpId="1" animBg="1"/>
      <p:bldP spid="2" grpId="0"/>
      <p:bldP spid="3" grpId="0"/>
      <p:bldP spid="5" grpId="0"/>
      <p:bldP spid="10" grpId="0" animBg="1"/>
      <p:bldP spid="11" grpId="0" animBg="1"/>
      <p:bldP spid="12" grpId="0" animBg="1"/>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147</TotalTime>
  <Words>616</Words>
  <Application>Microsoft Office PowerPoint</Application>
  <PresentationFormat>Widescreen</PresentationFormat>
  <Paragraphs>61</Paragraphs>
  <Slides>19</Slides>
  <Notes>0</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19</vt:i4>
      </vt:variant>
    </vt:vector>
  </HeadingPairs>
  <TitlesOfParts>
    <vt:vector size="22" baseType="lpstr">
      <vt:lpstr>Arial</vt:lpstr>
      <vt:lpstr>Calibri</vt:lpstr>
      <vt:lpstr>Office Theme</vt:lpstr>
      <vt:lpstr>PowerPoint Presentation</vt:lpstr>
      <vt:lpstr>How do you have fun online?</vt:lpstr>
      <vt:lpstr>What games and apps  do you enjoy?</vt:lpstr>
      <vt:lpstr>PowerPoint Presentation</vt:lpstr>
      <vt:lpstr>PowerPoint Presentation</vt:lpstr>
      <vt:lpstr>PowerPoint Presentation</vt:lpstr>
      <vt:lpstr>It can be fun to trade things with  other people, but remember not everyone wants to trade all  the time and it’s okay to say no. Skylab99 has done the right thing  here by accepting their decision.</vt:lpstr>
      <vt:lpstr>PowerPoint Presentation</vt:lpstr>
      <vt:lpstr>  It’s important to keep personal  information  safe online. Even if you  have been playing  a game with someone for a long time, if you don’t know them offline they are still a stranger.</vt:lpstr>
      <vt:lpstr>PowerPoint Presentation</vt:lpstr>
      <vt:lpstr>PowerPoint Presentation</vt:lpstr>
      <vt:lpstr>PowerPoint Presentation</vt:lpstr>
      <vt:lpstr>What does being respectful  online look like?</vt:lpstr>
      <vt:lpstr>Being respectful online means:</vt:lpstr>
      <vt:lpstr>Take a  screenshot</vt:lpstr>
      <vt:lpstr>but if anything online makes you feel…</vt:lpstr>
      <vt:lpstr>Talk to an adult for help and support!</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Delivery notes</dc:title>
  <cp:lastModifiedBy>Lee Jones</cp:lastModifiedBy>
  <cp:revision>12</cp:revision>
  <dcterms:created xsi:type="dcterms:W3CDTF">2021-10-21T08:35:35Z</dcterms:created>
  <dcterms:modified xsi:type="dcterms:W3CDTF">2021-12-22T14:27:06Z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reated">
    <vt:filetime>2021-10-21T00:00:00Z</vt:filetime>
  </property>
  <property fmtid="{D5CDD505-2E9C-101B-9397-08002B2CF9AE}" pid="3" name="Creator">
    <vt:lpwstr>Adobe InDesign 16.4 (Macintosh)</vt:lpwstr>
  </property>
  <property fmtid="{D5CDD505-2E9C-101B-9397-08002B2CF9AE}" pid="4" name="LastSaved">
    <vt:filetime>2021-10-21T00:00:00Z</vt:filetime>
  </property>
</Properties>
</file>